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61" r:id="rId3"/>
    <p:sldId id="349" r:id="rId4"/>
    <p:sldId id="350" r:id="rId5"/>
    <p:sldId id="351" r:id="rId6"/>
    <p:sldId id="352" r:id="rId7"/>
    <p:sldId id="353" r:id="rId8"/>
    <p:sldId id="354" r:id="rId9"/>
    <p:sldId id="258" r:id="rId10"/>
    <p:sldId id="355" r:id="rId11"/>
    <p:sldId id="348"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p:restoredTop sz="94662"/>
  </p:normalViewPr>
  <p:slideViewPr>
    <p:cSldViewPr snapToGrid="0" snapToObjects="1">
      <p:cViewPr varScale="1">
        <p:scale>
          <a:sx n="38" d="100"/>
          <a:sy n="38" d="100"/>
        </p:scale>
        <p:origin x="24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ntent Master Blue">
    <p:bg>
      <p:bgPr>
        <a:solidFill>
          <a:srgbClr val="2F4A75"/>
        </a:solidFill>
        <a:effectLst/>
      </p:bgPr>
    </p:bg>
    <p:spTree>
      <p:nvGrpSpPr>
        <p:cNvPr id="1" name=""/>
        <p:cNvGrpSpPr/>
        <p:nvPr/>
      </p:nvGrpSpPr>
      <p:grpSpPr>
        <a:xfrm>
          <a:off x="0" y="0"/>
          <a:ext cx="0" cy="0"/>
          <a:chOff x="0" y="0"/>
          <a:chExt cx="0" cy="0"/>
        </a:xfrm>
      </p:grpSpPr>
      <p:sp>
        <p:nvSpPr>
          <p:cNvPr id="1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pic>
        <p:nvPicPr>
          <p:cNvPr id="20" name="Image" descr="Image"/>
          <p:cNvPicPr>
            <a:picLocks noChangeAspect="1"/>
          </p:cNvPicPr>
          <p:nvPr/>
        </p:nvPicPr>
        <p:blipFill>
          <a:blip r:embed="rId2">
            <a:extLst/>
          </a:blip>
          <a:srcRect b="22020"/>
          <a:stretch>
            <a:fillRect/>
          </a:stretch>
        </p:blipFill>
        <p:spPr>
          <a:xfrm>
            <a:off x="22065102" y="460814"/>
            <a:ext cx="1827013" cy="443168"/>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9"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00"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01"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02"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9"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10"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a:latin typeface="+mn-lt"/>
                <a:ea typeface="+mn-ea"/>
                <a:cs typeface="+mn-cs"/>
                <a:sym typeface="Helvetica Neue Medium"/>
              </a:defRPr>
            </a:lvl1pPr>
          </a:lstStyle>
          <a:p>
            <a:r>
              <a:t>“Type a quote here.” </a:t>
            </a:r>
          </a:p>
        </p:txBody>
      </p:sp>
      <p:sp>
        <p:nvSpPr>
          <p:cNvPr id="111"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8"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19"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6"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ent Master - White">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22039702" y="508805"/>
            <a:ext cx="1827013" cy="523133"/>
          </a:xfrm>
          <a:prstGeom prst="rect">
            <a:avLst/>
          </a:prstGeom>
          <a:ln w="12700">
            <a:miter lim="400000"/>
          </a:ln>
        </p:spPr>
      </p:pic>
      <p:sp>
        <p:nvSpPr>
          <p:cNvPr id="13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41" name="Title Text"/>
          <p:cNvSpPr txBox="1">
            <a:spLocks noGrp="1"/>
          </p:cNvSpPr>
          <p:nvPr>
            <p:ph type="title"/>
          </p:nvPr>
        </p:nvSpPr>
        <p:spPr>
          <a:xfrm>
            <a:off x="1778000" y="2298700"/>
            <a:ext cx="20828000" cy="4648200"/>
          </a:xfrm>
          <a:prstGeom prst="rect">
            <a:avLst/>
          </a:prstGeom>
        </p:spPr>
        <p:txBody>
          <a:bodyPr anchor="b"/>
          <a:lstStyle>
            <a:lvl1pPr>
              <a:defRPr>
                <a:latin typeface="Gilroy Light"/>
                <a:ea typeface="Gilroy Light"/>
                <a:cs typeface="Gilroy Light"/>
                <a:sym typeface="Gilroy Light"/>
              </a:defRPr>
            </a:lvl1pPr>
          </a:lstStyle>
          <a:p>
            <a:r>
              <a:t>Title Text</a:t>
            </a:r>
          </a:p>
        </p:txBody>
      </p:sp>
      <p:sp>
        <p:nvSpPr>
          <p:cNvPr id="14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atin typeface="Gilroy Light"/>
                <a:ea typeface="Gilroy Light"/>
                <a:cs typeface="Gilroy Light"/>
                <a:sym typeface="Gilroy Light"/>
              </a:defRPr>
            </a:lvl1pPr>
            <a:lvl2pPr marL="0" indent="228600" algn="ctr">
              <a:spcBef>
                <a:spcPts val="0"/>
              </a:spcBef>
              <a:buSzTx/>
              <a:buNone/>
              <a:defRPr sz="4400">
                <a:latin typeface="Gilroy Light"/>
                <a:ea typeface="Gilroy Light"/>
                <a:cs typeface="Gilroy Light"/>
                <a:sym typeface="Gilroy Light"/>
              </a:defRPr>
            </a:lvl2pPr>
            <a:lvl3pPr marL="0" indent="457200" algn="ctr">
              <a:spcBef>
                <a:spcPts val="0"/>
              </a:spcBef>
              <a:buSzTx/>
              <a:buNone/>
              <a:defRPr sz="4400">
                <a:latin typeface="Gilroy Light"/>
                <a:ea typeface="Gilroy Light"/>
                <a:cs typeface="Gilroy Light"/>
                <a:sym typeface="Gilroy Light"/>
              </a:defRPr>
            </a:lvl3pPr>
            <a:lvl4pPr marL="0" indent="685800" algn="ctr">
              <a:spcBef>
                <a:spcPts val="0"/>
              </a:spcBef>
              <a:buSzTx/>
              <a:buNone/>
              <a:defRPr sz="4400">
                <a:latin typeface="Gilroy Light"/>
                <a:ea typeface="Gilroy Light"/>
                <a:cs typeface="Gilroy Light"/>
                <a:sym typeface="Gilroy Light"/>
              </a:defRPr>
            </a:lvl4pPr>
            <a:lvl5pPr marL="0" indent="914400" algn="ctr">
              <a:spcBef>
                <a:spcPts val="0"/>
              </a:spcBef>
              <a:buSzTx/>
              <a:buNone/>
              <a:defRPr sz="4400">
                <a:latin typeface="Gilroy Light"/>
                <a:ea typeface="Gilroy Light"/>
                <a:cs typeface="Gilroy Light"/>
                <a:sym typeface="Gilroy Light"/>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11984482" y="13081000"/>
            <a:ext cx="402337" cy="457200"/>
          </a:xfrm>
          <a:prstGeom prst="rect">
            <a:avLst/>
          </a:prstGeom>
        </p:spPr>
        <p:txBody>
          <a:bodyPr/>
          <a:lstStyle>
            <a:lvl1pPr>
              <a:defRPr>
                <a:solidFill>
                  <a:srgbClr val="000000"/>
                </a:solidFill>
                <a:latin typeface="Gilroy Light"/>
                <a:ea typeface="Gilroy Light"/>
                <a:cs typeface="Gilroy Light"/>
                <a:sym typeface="Gilroy Light"/>
              </a:defRPr>
            </a:lvl1pPr>
          </a:lstStyle>
          <a:p>
            <a:fld id="{86CB4B4D-7CA3-9044-876B-883B54F8677D}" type="slidenum">
              <a:t>‹nº›</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pic>
        <p:nvPicPr>
          <p:cNvPr id="150" name="Image" descr="Image"/>
          <p:cNvPicPr>
            <a:picLocks noChangeAspect="1"/>
          </p:cNvPicPr>
          <p:nvPr/>
        </p:nvPicPr>
        <p:blipFill>
          <a:blip r:embed="rId2">
            <a:alphaModFix amt="10000"/>
            <a:extLst/>
          </a:blip>
          <a:stretch>
            <a:fillRect/>
          </a:stretch>
        </p:blipFill>
        <p:spPr>
          <a:xfrm>
            <a:off x="0" y="0"/>
            <a:ext cx="24384000" cy="13716000"/>
          </a:xfrm>
          <a:prstGeom prst="rect">
            <a:avLst/>
          </a:prstGeom>
          <a:ln w="12700">
            <a:miter lim="400000"/>
          </a:ln>
        </p:spPr>
      </p:pic>
      <p:sp>
        <p:nvSpPr>
          <p:cNvPr id="151" name="Slide Number"/>
          <p:cNvSpPr txBox="1">
            <a:spLocks noGrp="1"/>
          </p:cNvSpPr>
          <p:nvPr>
            <p:ph type="sldNum" sz="quarter" idx="2"/>
          </p:nvPr>
        </p:nvSpPr>
        <p:spPr>
          <a:xfrm>
            <a:off x="11984482" y="13081000"/>
            <a:ext cx="402337" cy="457200"/>
          </a:xfrm>
          <a:prstGeom prst="rect">
            <a:avLst/>
          </a:prstGeom>
        </p:spPr>
        <p:txBody>
          <a:bodyPr/>
          <a:lstStyle>
            <a:lvl1pPr>
              <a:defRPr>
                <a:solidFill>
                  <a:srgbClr val="000000"/>
                </a:solidFill>
                <a:latin typeface="Gilroy Light"/>
                <a:ea typeface="Gilroy Light"/>
                <a:cs typeface="Gilroy Light"/>
                <a:sym typeface="Gilroy Light"/>
              </a:defRPr>
            </a:lvl1p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28"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36"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37"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38"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6"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47"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54"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55"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56"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4" name="Title Text"/>
          <p:cNvSpPr txBox="1">
            <a:spLocks noGrp="1"/>
          </p:cNvSpPr>
          <p:nvPr>
            <p:ph type="title"/>
          </p:nvPr>
        </p:nvSpPr>
        <p:spPr>
          <a:prstGeom prst="rect">
            <a:avLst/>
          </a:prstGeom>
        </p:spPr>
        <p:txBody>
          <a:bodyPr/>
          <a:lstStyle/>
          <a:p>
            <a:r>
              <a:t>Title Text</a:t>
            </a:r>
          </a:p>
        </p:txBody>
      </p:sp>
      <p:sp>
        <p:nvSpPr>
          <p:cNvPr id="65"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81"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91" name="Body Level One…"/>
          <p:cNvSpPr txBox="1">
            <a:spLocks noGrp="1"/>
          </p:cNvSpPr>
          <p:nvPr>
            <p:ph type="body" idx="1"/>
          </p:nvPr>
        </p:nvSpPr>
        <p:spPr>
          <a:xfrm>
            <a:off x="1689100" y="1778000"/>
            <a:ext cx="21005800" cy="10160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xfrm>
            <a:off x="11959031" y="13081000"/>
            <a:ext cx="453238" cy="461059"/>
          </a:xfrm>
          <a:prstGeom prst="rect">
            <a:avLst/>
          </a:prstGeom>
        </p:spPr>
        <p:txBody>
          <a:bodyPr/>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18">
            <a:extLst/>
          </a:blip>
          <a:srcRect b="24630"/>
          <a:stretch>
            <a:fillRect/>
          </a:stretch>
        </p:blipFill>
        <p:spPr>
          <a:xfrm>
            <a:off x="22039702" y="508805"/>
            <a:ext cx="1827013" cy="394281"/>
          </a:xfrm>
          <a:prstGeom prst="rect">
            <a:avLst/>
          </a:prstGeom>
          <a:ln w="12700">
            <a:miter lim="400000"/>
          </a:ln>
        </p:spPr>
      </p:pic>
      <p:sp>
        <p:nvSpPr>
          <p:cNvPr id="3" name="Slide Number"/>
          <p:cNvSpPr txBox="1">
            <a:spLocks noGrp="1"/>
          </p:cNvSpPr>
          <p:nvPr>
            <p:ph type="sldNum" sz="quarter" idx="2"/>
          </p:nvPr>
        </p:nvSpPr>
        <p:spPr>
          <a:xfrm>
            <a:off x="23466712" y="12831233"/>
            <a:ext cx="403861" cy="457201"/>
          </a:xfrm>
          <a:prstGeom prst="rect">
            <a:avLst/>
          </a:prstGeom>
          <a:ln w="12700">
            <a:miter lim="400000"/>
          </a:ln>
        </p:spPr>
        <p:txBody>
          <a:bodyPr wrap="none" lIns="50800" tIns="50800" rIns="50800" bIns="50800">
            <a:spAutoFit/>
          </a:bodyPr>
          <a:lstStyle>
            <a:lvl1pPr>
              <a:defRPr sz="2400" b="0">
                <a:solidFill>
                  <a:srgbClr val="2F4A75"/>
                </a:solidFill>
                <a:latin typeface="Gilroy"/>
                <a:ea typeface="Gilroy"/>
                <a:cs typeface="Gilroy"/>
                <a:sym typeface="Gilroy"/>
              </a:defRPr>
            </a:lvl1pPr>
          </a:lstStyle>
          <a:p>
            <a:fld id="{86CB4B4D-7CA3-9044-876B-883B54F8677D}" type="slidenum">
              <a:t>‹nº›</a:t>
            </a:fld>
            <a:endParaRPr/>
          </a:p>
        </p:txBody>
      </p:sp>
      <p:sp>
        <p:nvSpPr>
          <p:cNvPr id="4"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roy"/>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754"/>
        </a:solidFill>
        <a:effectLst/>
      </p:bgPr>
    </p:bg>
    <p:spTree>
      <p:nvGrpSpPr>
        <p:cNvPr id="1" name=""/>
        <p:cNvGrpSpPr/>
        <p:nvPr/>
      </p:nvGrpSpPr>
      <p:grpSpPr>
        <a:xfrm>
          <a:off x="0" y="0"/>
          <a:ext cx="0" cy="0"/>
          <a:chOff x="0" y="0"/>
          <a:chExt cx="0" cy="0"/>
        </a:xfrm>
      </p:grpSpPr>
      <p:pic>
        <p:nvPicPr>
          <p:cNvPr id="210" name="DRONE-04.jpg" descr="DRONE-04.jpg"/>
          <p:cNvPicPr>
            <a:picLocks noChangeAspect="1"/>
          </p:cNvPicPr>
          <p:nvPr/>
        </p:nvPicPr>
        <p:blipFill>
          <a:blip r:embed="rId2">
            <a:extLst/>
          </a:blip>
          <a:srcRect l="53924"/>
          <a:stretch>
            <a:fillRect/>
          </a:stretch>
        </p:blipFill>
        <p:spPr>
          <a:xfrm>
            <a:off x="17512228" y="0"/>
            <a:ext cx="9480445" cy="13716001"/>
          </a:xfrm>
          <a:prstGeom prst="rect">
            <a:avLst/>
          </a:prstGeom>
          <a:ln w="12700">
            <a:miter lim="400000"/>
          </a:ln>
        </p:spPr>
      </p:pic>
      <p:sp>
        <p:nvSpPr>
          <p:cNvPr id="211" name="Title ipsum dolor sit amet"/>
          <p:cNvSpPr txBox="1"/>
          <p:nvPr/>
        </p:nvSpPr>
        <p:spPr>
          <a:xfrm>
            <a:off x="3002766" y="6198486"/>
            <a:ext cx="7713650" cy="17645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90000"/>
              </a:lnSpc>
              <a:defRPr sz="12000" b="0">
                <a:solidFill>
                  <a:srgbClr val="FFFFFF"/>
                </a:solidFill>
                <a:latin typeface="Gilroy Black"/>
                <a:ea typeface="Gilroy Black"/>
                <a:cs typeface="Gilroy Black"/>
                <a:sym typeface="Gilroy Black"/>
              </a:defRPr>
            </a:pPr>
            <a:r>
              <a:rPr lang="en-US" dirty="0"/>
              <a:t>Coding Dojo</a:t>
            </a:r>
            <a:endParaRPr dirty="0"/>
          </a:p>
        </p:txBody>
      </p:sp>
      <p:sp>
        <p:nvSpPr>
          <p:cNvPr id="212" name="Subtitle lorem ipsum dolor"/>
          <p:cNvSpPr txBox="1"/>
          <p:nvPr/>
        </p:nvSpPr>
        <p:spPr>
          <a:xfrm>
            <a:off x="3123188" y="9059651"/>
            <a:ext cx="2452594"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FFFFFF"/>
                </a:solidFill>
                <a:latin typeface="Gilroy"/>
                <a:ea typeface="Gilroy"/>
                <a:cs typeface="Gilroy"/>
                <a:sym typeface="Gilroy"/>
              </a:defRPr>
            </a:lvl1pPr>
          </a:lstStyle>
          <a:p>
            <a:r>
              <a:rPr lang="ja-JP" altLang="pt-BR" dirty="0"/>
              <a:t>気合</a:t>
            </a:r>
            <a:r>
              <a:rPr lang="en-US" altLang="ja-JP" dirty="0"/>
              <a:t>! (KIAI!)</a:t>
            </a:r>
            <a:endParaRPr lang="pt-BR" dirty="0"/>
          </a:p>
        </p:txBody>
      </p:sp>
      <p:pic>
        <p:nvPicPr>
          <p:cNvPr id="213" name="Image" descr="Image"/>
          <p:cNvPicPr>
            <a:picLocks noChangeAspect="1"/>
          </p:cNvPicPr>
          <p:nvPr/>
        </p:nvPicPr>
        <p:blipFill>
          <a:blip r:embed="rId3">
            <a:extLst/>
          </a:blip>
          <a:srcRect b="22768"/>
          <a:stretch>
            <a:fillRect/>
          </a:stretch>
        </p:blipFill>
        <p:spPr>
          <a:xfrm>
            <a:off x="20043554" y="11897009"/>
            <a:ext cx="3325768" cy="798977"/>
          </a:xfrm>
          <a:prstGeom prst="rect">
            <a:avLst/>
          </a:prstGeom>
          <a:ln w="12700">
            <a:miter lim="400000"/>
          </a:ln>
        </p:spPr>
      </p:pic>
      <p:sp>
        <p:nvSpPr>
          <p:cNvPr id="214" name="January 16, 2018"/>
          <p:cNvSpPr txBox="1"/>
          <p:nvPr/>
        </p:nvSpPr>
        <p:spPr>
          <a:xfrm>
            <a:off x="3011233" y="4001476"/>
            <a:ext cx="2931893"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b="0" i="1">
                <a:solidFill>
                  <a:srgbClr val="2397D4"/>
                </a:solidFill>
                <a:latin typeface="Gilroy"/>
                <a:ea typeface="Gilroy"/>
                <a:cs typeface="Gilroy"/>
                <a:sym typeface="Gilroy"/>
              </a:defRPr>
            </a:lvl1pPr>
          </a:lstStyle>
          <a:p>
            <a:r>
              <a:rPr lang="en-US" dirty="0"/>
              <a:t>February</a:t>
            </a:r>
            <a:r>
              <a:rPr dirty="0"/>
              <a:t> </a:t>
            </a:r>
            <a:r>
              <a:rPr lang="en-US" dirty="0"/>
              <a:t>21</a:t>
            </a:r>
            <a:r>
              <a:rPr dirty="0"/>
              <a:t>, 2018</a:t>
            </a:r>
          </a:p>
        </p:txBody>
      </p:sp>
      <p:pic>
        <p:nvPicPr>
          <p:cNvPr id="215" name="Image" descr="Image"/>
          <p:cNvPicPr>
            <a:picLocks noChangeAspect="1"/>
          </p:cNvPicPr>
          <p:nvPr/>
        </p:nvPicPr>
        <p:blipFill>
          <a:blip r:embed="rId4">
            <a:extLst/>
          </a:blip>
          <a:stretch>
            <a:fillRect/>
          </a:stretch>
        </p:blipFill>
        <p:spPr>
          <a:xfrm>
            <a:off x="16524735" y="5092700"/>
            <a:ext cx="2374901" cy="3530600"/>
          </a:xfrm>
          <a:prstGeom prst="rect">
            <a:avLst/>
          </a:prstGeom>
          <a:ln w="12700">
            <a:miter lim="400000"/>
          </a:ln>
        </p:spPr>
      </p:pic>
      <p:pic>
        <p:nvPicPr>
          <p:cNvPr id="216" name="Image" descr="Image"/>
          <p:cNvPicPr>
            <a:picLocks noChangeAspect="1"/>
          </p:cNvPicPr>
          <p:nvPr/>
        </p:nvPicPr>
        <p:blipFill>
          <a:blip r:embed="rId5">
            <a:extLst/>
          </a:blip>
          <a:stretch>
            <a:fillRect/>
          </a:stretch>
        </p:blipFill>
        <p:spPr>
          <a:xfrm>
            <a:off x="-11313584" y="1911350"/>
            <a:ext cx="10350501" cy="85725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2754"/>
        </a:solidFill>
        <a:effectLst/>
      </p:bgPr>
    </p:bg>
    <p:spTree>
      <p:nvGrpSpPr>
        <p:cNvPr id="1" name=""/>
        <p:cNvGrpSpPr/>
        <p:nvPr/>
      </p:nvGrpSpPr>
      <p:grpSpPr>
        <a:xfrm>
          <a:off x="0" y="0"/>
          <a:ext cx="0" cy="0"/>
          <a:chOff x="0" y="0"/>
          <a:chExt cx="0" cy="0"/>
        </a:xfrm>
      </p:grpSpPr>
      <p:pic>
        <p:nvPicPr>
          <p:cNvPr id="218"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pic>
        <p:nvPicPr>
          <p:cNvPr id="219" name="Image" descr="Image"/>
          <p:cNvPicPr>
            <a:picLocks noChangeAspect="1"/>
          </p:cNvPicPr>
          <p:nvPr/>
        </p:nvPicPr>
        <p:blipFill>
          <a:blip r:embed="rId3">
            <a:extLst/>
          </a:blip>
          <a:srcRect b="19688"/>
          <a:stretch>
            <a:fillRect/>
          </a:stretch>
        </p:blipFill>
        <p:spPr>
          <a:xfrm rot="16200000">
            <a:off x="19549247" y="32797"/>
            <a:ext cx="4314516" cy="5365397"/>
          </a:xfrm>
          <a:prstGeom prst="rect">
            <a:avLst/>
          </a:prstGeom>
          <a:ln w="12700">
            <a:miter lim="400000"/>
          </a:ln>
        </p:spPr>
      </p:pic>
      <p:pic>
        <p:nvPicPr>
          <p:cNvPr id="220" name="DRONE-04.jpg" descr="DRONE-04.jpg"/>
          <p:cNvPicPr>
            <a:picLocks noChangeAspect="1"/>
          </p:cNvPicPr>
          <p:nvPr/>
        </p:nvPicPr>
        <p:blipFill>
          <a:blip r:embed="rId4">
            <a:extLst/>
          </a:blip>
          <a:srcRect l="50400" b="3607"/>
          <a:stretch>
            <a:fillRect/>
          </a:stretch>
        </p:blipFill>
        <p:spPr>
          <a:xfrm>
            <a:off x="15537727" y="-77427"/>
            <a:ext cx="10762483" cy="13942739"/>
          </a:xfrm>
          <a:custGeom>
            <a:avLst/>
            <a:gdLst/>
            <a:ahLst/>
            <a:cxnLst>
              <a:cxn ang="0">
                <a:pos x="wd2" y="hd2"/>
              </a:cxn>
              <a:cxn ang="5400000">
                <a:pos x="wd2" y="hd2"/>
              </a:cxn>
              <a:cxn ang="10800000">
                <a:pos x="wd2" y="hd2"/>
              </a:cxn>
              <a:cxn ang="16200000">
                <a:pos x="wd2" y="hd2"/>
              </a:cxn>
            </a:cxnLst>
            <a:rect l="0" t="0" r="r" b="b"/>
            <a:pathLst>
              <a:path w="21471" h="21600" extrusionOk="0">
                <a:moveTo>
                  <a:pt x="21471" y="21600"/>
                </a:moveTo>
                <a:lnTo>
                  <a:pt x="21470" y="0"/>
                </a:lnTo>
                <a:lnTo>
                  <a:pt x="5130" y="0"/>
                </a:lnTo>
                <a:lnTo>
                  <a:pt x="2212" y="2537"/>
                </a:lnTo>
                <a:cubicBezTo>
                  <a:pt x="1142" y="3468"/>
                  <a:pt x="607" y="3934"/>
                  <a:pt x="240" y="4568"/>
                </a:cubicBezTo>
                <a:cubicBezTo>
                  <a:pt x="-129" y="5285"/>
                  <a:pt x="-70" y="6092"/>
                  <a:pt x="400" y="6772"/>
                </a:cubicBezTo>
                <a:cubicBezTo>
                  <a:pt x="856" y="7370"/>
                  <a:pt x="1456" y="7786"/>
                  <a:pt x="2636" y="8605"/>
                </a:cubicBezTo>
                <a:lnTo>
                  <a:pt x="19740" y="20467"/>
                </a:lnTo>
                <a:cubicBezTo>
                  <a:pt x="20482" y="20982"/>
                  <a:pt x="20995" y="21336"/>
                  <a:pt x="21471" y="21600"/>
                </a:cubicBezTo>
                <a:close/>
              </a:path>
            </a:pathLst>
          </a:custGeom>
          <a:ln w="12700">
            <a:miter lim="400000"/>
          </a:ln>
        </p:spPr>
      </p:pic>
      <p:sp>
        <p:nvSpPr>
          <p:cNvPr id="221" name="Title ipsum dolor sit amet"/>
          <p:cNvSpPr txBox="1"/>
          <p:nvPr/>
        </p:nvSpPr>
        <p:spPr>
          <a:xfrm>
            <a:off x="3002766" y="6234384"/>
            <a:ext cx="4788170" cy="17645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90000"/>
              </a:lnSpc>
              <a:defRPr sz="12000" b="0">
                <a:solidFill>
                  <a:srgbClr val="FFFFFF"/>
                </a:solidFill>
                <a:latin typeface="Gilroy Black"/>
                <a:ea typeface="Gilroy Black"/>
                <a:cs typeface="Gilroy Black"/>
                <a:sym typeface="Gilroy Black"/>
              </a:defRPr>
            </a:pPr>
            <a:r>
              <a:rPr lang="en-US" dirty="0"/>
              <a:t>Kata #2</a:t>
            </a:r>
            <a:endParaRPr dirty="0"/>
          </a:p>
        </p:txBody>
      </p:sp>
      <p:sp>
        <p:nvSpPr>
          <p:cNvPr id="222" name="Subtitle lorem ipsum dolor"/>
          <p:cNvSpPr txBox="1"/>
          <p:nvPr/>
        </p:nvSpPr>
        <p:spPr>
          <a:xfrm>
            <a:off x="3123188" y="9095549"/>
            <a:ext cx="6830396"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FFFFFF"/>
                </a:solidFill>
                <a:latin typeface="Gilroy"/>
                <a:ea typeface="Gilroy"/>
                <a:cs typeface="Gilroy"/>
                <a:sym typeface="Gilroy"/>
              </a:defRPr>
            </a:lvl1pPr>
          </a:lstStyle>
          <a:p>
            <a:r>
              <a:rPr lang="en-US" dirty="0"/>
              <a:t>Convert Roman to Arabic Numerals </a:t>
            </a:r>
            <a:endParaRPr dirty="0"/>
          </a:p>
        </p:txBody>
      </p:sp>
      <p:sp>
        <p:nvSpPr>
          <p:cNvPr id="223" name="January 16, 2018"/>
          <p:cNvSpPr txBox="1"/>
          <p:nvPr/>
        </p:nvSpPr>
        <p:spPr>
          <a:xfrm>
            <a:off x="3011233" y="4037373"/>
            <a:ext cx="2931893"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b="0" i="1">
                <a:solidFill>
                  <a:srgbClr val="2599D6"/>
                </a:solidFill>
                <a:latin typeface="Gilroy"/>
                <a:ea typeface="Gilroy"/>
                <a:cs typeface="Gilroy"/>
                <a:sym typeface="Gilroy"/>
              </a:defRPr>
            </a:lvl1pPr>
          </a:lstStyle>
          <a:p>
            <a:r>
              <a:rPr lang="en-US" dirty="0"/>
              <a:t>February</a:t>
            </a:r>
            <a:r>
              <a:rPr dirty="0"/>
              <a:t> </a:t>
            </a:r>
            <a:r>
              <a:rPr lang="en-US" dirty="0"/>
              <a:t>21</a:t>
            </a:r>
            <a:r>
              <a:rPr dirty="0"/>
              <a:t>, 2018</a:t>
            </a:r>
          </a:p>
        </p:txBody>
      </p:sp>
      <p:pic>
        <p:nvPicPr>
          <p:cNvPr id="224" name="Image" descr="Image"/>
          <p:cNvPicPr>
            <a:picLocks noChangeAspect="1"/>
          </p:cNvPicPr>
          <p:nvPr/>
        </p:nvPicPr>
        <p:blipFill>
          <a:blip r:embed="rId5">
            <a:extLst/>
          </a:blip>
          <a:stretch>
            <a:fillRect/>
          </a:stretch>
        </p:blipFill>
        <p:spPr>
          <a:xfrm>
            <a:off x="17001345" y="4796741"/>
            <a:ext cx="2374901" cy="3530601"/>
          </a:xfrm>
          <a:prstGeom prst="rect">
            <a:avLst/>
          </a:prstGeom>
          <a:ln w="12700">
            <a:miter lim="400000"/>
          </a:ln>
        </p:spPr>
      </p:pic>
      <p:pic>
        <p:nvPicPr>
          <p:cNvPr id="225" name="Image" descr="Image"/>
          <p:cNvPicPr>
            <a:picLocks noChangeAspect="1"/>
          </p:cNvPicPr>
          <p:nvPr/>
        </p:nvPicPr>
        <p:blipFill>
          <a:blip r:embed="rId6">
            <a:extLst/>
          </a:blip>
          <a:srcRect b="22768"/>
          <a:stretch>
            <a:fillRect/>
          </a:stretch>
        </p:blipFill>
        <p:spPr>
          <a:xfrm>
            <a:off x="20170554" y="12087509"/>
            <a:ext cx="3325768" cy="798977"/>
          </a:xfrm>
          <a:prstGeom prst="rect">
            <a:avLst/>
          </a:prstGeom>
          <a:ln w="12700">
            <a:miter lim="400000"/>
          </a:ln>
        </p:spPr>
      </p:pic>
    </p:spTree>
    <p:extLst>
      <p:ext uri="{BB962C8B-B14F-4D97-AF65-F5344CB8AC3E}">
        <p14:creationId xmlns:p14="http://schemas.microsoft.com/office/powerpoint/2010/main" val="35741290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2754"/>
        </a:solidFill>
        <a:effectLst/>
      </p:bgPr>
    </p:bg>
    <p:spTree>
      <p:nvGrpSpPr>
        <p:cNvPr id="1" name=""/>
        <p:cNvGrpSpPr/>
        <p:nvPr/>
      </p:nvGrpSpPr>
      <p:grpSpPr>
        <a:xfrm>
          <a:off x="0" y="0"/>
          <a:ext cx="0" cy="0"/>
          <a:chOff x="0" y="0"/>
          <a:chExt cx="0" cy="0"/>
        </a:xfrm>
      </p:grpSpPr>
      <p:pic>
        <p:nvPicPr>
          <p:cNvPr id="229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pic>
        <p:nvPicPr>
          <p:cNvPr id="2291" name="Image" descr="Image"/>
          <p:cNvPicPr>
            <a:picLocks noChangeAspect="1"/>
          </p:cNvPicPr>
          <p:nvPr/>
        </p:nvPicPr>
        <p:blipFill>
          <a:blip r:embed="rId3">
            <a:extLst/>
          </a:blip>
          <a:srcRect b="25689"/>
          <a:stretch>
            <a:fillRect/>
          </a:stretch>
        </p:blipFill>
        <p:spPr>
          <a:xfrm>
            <a:off x="12052877" y="11932774"/>
            <a:ext cx="3085825" cy="713294"/>
          </a:xfrm>
          <a:prstGeom prst="rect">
            <a:avLst/>
          </a:prstGeom>
          <a:ln w="12700">
            <a:miter lim="400000"/>
          </a:ln>
        </p:spPr>
      </p:pic>
      <p:pic>
        <p:nvPicPr>
          <p:cNvPr id="2292" name="Image" descr="Image"/>
          <p:cNvPicPr>
            <a:picLocks noChangeAspect="1"/>
          </p:cNvPicPr>
          <p:nvPr/>
        </p:nvPicPr>
        <p:blipFill>
          <a:blip r:embed="rId4">
            <a:extLst/>
          </a:blip>
          <a:stretch>
            <a:fillRect/>
          </a:stretch>
        </p:blipFill>
        <p:spPr>
          <a:xfrm rot="10800000">
            <a:off x="19000855" y="-8187268"/>
            <a:ext cx="11189714" cy="25260743"/>
          </a:xfrm>
          <a:prstGeom prst="rect">
            <a:avLst/>
          </a:prstGeom>
          <a:ln w="12700">
            <a:miter lim="400000"/>
          </a:ln>
        </p:spPr>
      </p:pic>
      <p:sp>
        <p:nvSpPr>
          <p:cNvPr id="2293" name="Thank You!"/>
          <p:cNvSpPr txBox="1"/>
          <p:nvPr/>
        </p:nvSpPr>
        <p:spPr>
          <a:xfrm>
            <a:off x="7607172" y="5695949"/>
            <a:ext cx="9169655" cy="2324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lnSpc>
                <a:spcPct val="90000"/>
              </a:lnSpc>
              <a:defRPr sz="14000" b="0">
                <a:solidFill>
                  <a:srgbClr val="FFFFFF"/>
                </a:solidFill>
                <a:latin typeface="Gilroy Black"/>
                <a:ea typeface="Gilroy Black"/>
                <a:cs typeface="Gilroy Black"/>
                <a:sym typeface="Gilroy Black"/>
              </a:defRPr>
            </a:lvl1pPr>
          </a:lstStyle>
          <a:p>
            <a:r>
              <a:t>Thank You!</a:t>
            </a:r>
          </a:p>
        </p:txBody>
      </p:sp>
      <p:pic>
        <p:nvPicPr>
          <p:cNvPr id="2294" name="Image" descr="Image"/>
          <p:cNvPicPr>
            <a:picLocks noChangeAspect="1"/>
          </p:cNvPicPr>
          <p:nvPr/>
        </p:nvPicPr>
        <p:blipFill>
          <a:blip r:embed="rId4">
            <a:extLst/>
          </a:blip>
          <a:stretch>
            <a:fillRect/>
          </a:stretch>
        </p:blipFill>
        <p:spPr>
          <a:xfrm>
            <a:off x="-6475345" y="-3509668"/>
            <a:ext cx="11189714" cy="25260743"/>
          </a:xfrm>
          <a:prstGeom prst="rect">
            <a:avLst/>
          </a:prstGeom>
          <a:ln w="12700">
            <a:miter lim="400000"/>
          </a:ln>
        </p:spPr>
      </p:pic>
      <p:sp>
        <p:nvSpPr>
          <p:cNvPr id="2295" name="ebanx.com"/>
          <p:cNvSpPr txBox="1"/>
          <p:nvPr/>
        </p:nvSpPr>
        <p:spPr>
          <a:xfrm>
            <a:off x="9245298" y="12041716"/>
            <a:ext cx="2063116" cy="546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0">
                <a:solidFill>
                  <a:srgbClr val="FFFFFF"/>
                </a:solidFill>
                <a:latin typeface="Gilroy"/>
                <a:ea typeface="Gilroy"/>
                <a:cs typeface="Gilroy"/>
                <a:sym typeface="Gilroy"/>
              </a:defRPr>
            </a:lvl1pPr>
          </a:lstStyle>
          <a:p>
            <a:r>
              <a:t>ebanx.com</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What’s Coding Dojo?</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3091666" y="6671819"/>
            <a:ext cx="11256241" cy="29261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lnSpc>
                <a:spcPct val="110000"/>
              </a:lnSpc>
              <a:defRPr sz="2400" b="0">
                <a:solidFill>
                  <a:srgbClr val="FFFFFF"/>
                </a:solidFill>
                <a:latin typeface="Open Sans"/>
                <a:ea typeface="Open Sans"/>
                <a:cs typeface="Open Sans"/>
                <a:sym typeface="Open Sans"/>
              </a:defRPr>
            </a:pPr>
            <a:r>
              <a:rPr lang="pt-BR" sz="4800" dirty="0"/>
              <a:t>A </a:t>
            </a:r>
            <a:r>
              <a:rPr lang="pt-BR" sz="4800" dirty="0" err="1"/>
              <a:t>Coding</a:t>
            </a:r>
            <a:r>
              <a:rPr lang="pt-BR" sz="4800" dirty="0"/>
              <a:t> </a:t>
            </a:r>
            <a:r>
              <a:rPr lang="pt-BR" sz="4800" dirty="0" err="1"/>
              <a:t>Dojo</a:t>
            </a:r>
            <a:r>
              <a:rPr lang="pt-BR" sz="4800" dirty="0"/>
              <a:t> </a:t>
            </a:r>
            <a:r>
              <a:rPr lang="pt-BR" sz="4800" dirty="0" err="1"/>
              <a:t>is</a:t>
            </a:r>
            <a:r>
              <a:rPr lang="pt-BR" sz="4800" dirty="0"/>
              <a:t> a meeting </a:t>
            </a:r>
            <a:r>
              <a:rPr lang="pt-BR" sz="4800" dirty="0" err="1"/>
              <a:t>where</a:t>
            </a:r>
            <a:r>
              <a:rPr lang="pt-BR" sz="4800" dirty="0"/>
              <a:t> a </a:t>
            </a:r>
            <a:r>
              <a:rPr lang="pt-BR" sz="4800" dirty="0" err="1"/>
              <a:t>bunch</a:t>
            </a:r>
            <a:r>
              <a:rPr lang="pt-BR" sz="4800" dirty="0"/>
              <a:t> </a:t>
            </a:r>
            <a:r>
              <a:rPr lang="pt-BR" sz="4800" dirty="0" err="1"/>
              <a:t>of</a:t>
            </a:r>
            <a:r>
              <a:rPr lang="pt-BR" sz="4800" dirty="0"/>
              <a:t> </a:t>
            </a:r>
            <a:r>
              <a:rPr lang="pt-BR" sz="4800" dirty="0" err="1"/>
              <a:t>coders</a:t>
            </a:r>
            <a:r>
              <a:rPr lang="pt-BR" sz="4800" dirty="0"/>
              <a:t> </a:t>
            </a:r>
            <a:r>
              <a:rPr lang="pt-BR" sz="4800" dirty="0" err="1"/>
              <a:t>get</a:t>
            </a:r>
            <a:r>
              <a:rPr lang="pt-BR" sz="4800" dirty="0"/>
              <a:t> </a:t>
            </a:r>
            <a:r>
              <a:rPr lang="pt-BR" sz="4800" dirty="0" err="1"/>
              <a:t>together</a:t>
            </a:r>
            <a:r>
              <a:rPr lang="pt-BR" sz="4800" dirty="0"/>
              <a:t> </a:t>
            </a:r>
            <a:r>
              <a:rPr lang="pt-BR" sz="4800" dirty="0" err="1"/>
              <a:t>to</a:t>
            </a:r>
            <a:r>
              <a:rPr lang="pt-BR" sz="4800" dirty="0"/>
              <a:t> </a:t>
            </a:r>
            <a:r>
              <a:rPr lang="pt-BR" sz="4800" dirty="0" err="1"/>
              <a:t>work</a:t>
            </a:r>
            <a:r>
              <a:rPr lang="pt-BR" sz="4800" dirty="0"/>
              <a:t> </a:t>
            </a:r>
            <a:r>
              <a:rPr lang="pt-BR" sz="4800" dirty="0" err="1"/>
              <a:t>on</a:t>
            </a:r>
            <a:r>
              <a:rPr lang="pt-BR" sz="4800" dirty="0"/>
              <a:t> a </a:t>
            </a:r>
            <a:r>
              <a:rPr lang="pt-BR" sz="4800" dirty="0" err="1"/>
              <a:t>programming</a:t>
            </a:r>
            <a:r>
              <a:rPr lang="pt-BR" sz="4800" dirty="0"/>
              <a:t> </a:t>
            </a:r>
            <a:r>
              <a:rPr lang="pt-BR" sz="4800" dirty="0" err="1"/>
              <a:t>challenge</a:t>
            </a:r>
            <a:r>
              <a:rPr lang="pt-BR" sz="4800" dirty="0"/>
              <a:t>.</a:t>
            </a:r>
          </a:p>
          <a:p>
            <a:pPr algn="l">
              <a:lnSpc>
                <a:spcPct val="110000"/>
              </a:lnSpc>
              <a:defRPr sz="2400" b="0">
                <a:solidFill>
                  <a:srgbClr val="FFFFFF"/>
                </a:solidFill>
                <a:latin typeface="Open Sans"/>
                <a:ea typeface="Open Sans"/>
                <a:cs typeface="Open Sans"/>
                <a:sym typeface="Open Sans"/>
              </a:defRPr>
            </a:pPr>
            <a:endParaRPr dirty="0"/>
          </a:p>
        </p:txBody>
      </p:sp>
      <p:sp>
        <p:nvSpPr>
          <p:cNvPr id="243" name="Subtitle lorem ipsum dolor"/>
          <p:cNvSpPr txBox="1"/>
          <p:nvPr/>
        </p:nvSpPr>
        <p:spPr>
          <a:xfrm>
            <a:off x="3097788" y="4250585"/>
            <a:ext cx="1620475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This isn’t a new martial art… Sorry UFC fans! Also not a Framework! (I heard a ‘phew’?)</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Premises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3091666" y="6864789"/>
            <a:ext cx="11256241" cy="25401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lnSpc>
                <a:spcPct val="110000"/>
              </a:lnSpc>
              <a:defRPr sz="2400" b="0">
                <a:solidFill>
                  <a:srgbClr val="FFFFFF"/>
                </a:solidFill>
                <a:latin typeface="Open Sans"/>
                <a:ea typeface="Open Sans"/>
                <a:cs typeface="Open Sans"/>
                <a:sym typeface="Open Sans"/>
              </a:defRPr>
            </a:pPr>
            <a:r>
              <a:rPr lang="pt-BR" sz="4800" b="0" dirty="0" err="1">
                <a:sym typeface="Open Sans"/>
              </a:rPr>
              <a:t>Acquiring</a:t>
            </a:r>
            <a:r>
              <a:rPr lang="pt-BR" sz="4800" b="0" dirty="0">
                <a:sym typeface="Open Sans"/>
              </a:rPr>
              <a:t> </a:t>
            </a:r>
            <a:r>
              <a:rPr lang="pt-BR" sz="4800" b="0" dirty="0" err="1">
                <a:sym typeface="Open Sans"/>
              </a:rPr>
              <a:t>coding</a:t>
            </a:r>
            <a:r>
              <a:rPr lang="pt-BR" sz="4800" b="0" dirty="0">
                <a:sym typeface="Open Sans"/>
              </a:rPr>
              <a:t> </a:t>
            </a:r>
            <a:r>
              <a:rPr lang="pt-BR" sz="4800" b="0" dirty="0" err="1">
                <a:sym typeface="Open Sans"/>
              </a:rPr>
              <a:t>skills</a:t>
            </a:r>
            <a:r>
              <a:rPr lang="pt-BR" sz="4800" b="0" dirty="0">
                <a:sym typeface="Open Sans"/>
              </a:rPr>
              <a:t> </a:t>
            </a:r>
            <a:r>
              <a:rPr lang="pt-BR" sz="4800" b="0" dirty="0" err="1">
                <a:sym typeface="Open Sans"/>
              </a:rPr>
              <a:t>should</a:t>
            </a:r>
            <a:r>
              <a:rPr lang="pt-BR" sz="4800" b="0" dirty="0">
                <a:sym typeface="Open Sans"/>
              </a:rPr>
              <a:t> </a:t>
            </a:r>
            <a:r>
              <a:rPr lang="pt-BR" sz="4800" b="0" dirty="0" err="1">
                <a:sym typeface="Open Sans"/>
              </a:rPr>
              <a:t>be</a:t>
            </a:r>
            <a:r>
              <a:rPr lang="pt-BR" sz="4800" b="0" dirty="0">
                <a:sym typeface="Open Sans"/>
              </a:rPr>
              <a:t> a </a:t>
            </a:r>
            <a:r>
              <a:rPr lang="pt-BR" sz="4800" b="0" dirty="0" err="1">
                <a:sym typeface="Open Sans"/>
              </a:rPr>
              <a:t>continuous</a:t>
            </a:r>
            <a:r>
              <a:rPr lang="pt-BR" sz="4800" b="0" dirty="0">
                <a:sym typeface="Open Sans"/>
              </a:rPr>
              <a:t> </a:t>
            </a:r>
            <a:r>
              <a:rPr lang="pt-BR" sz="4800" b="0" dirty="0" err="1">
                <a:sym typeface="Open Sans"/>
              </a:rPr>
              <a:t>process</a:t>
            </a:r>
            <a:r>
              <a:rPr lang="pt-BR" sz="4800" b="0" dirty="0">
                <a:sym typeface="Open Sans"/>
              </a:rPr>
              <a:t>. </a:t>
            </a:r>
            <a:r>
              <a:rPr lang="pt-BR" sz="4800" b="0" dirty="0" err="1">
                <a:sym typeface="Open Sans"/>
              </a:rPr>
              <a:t>This</a:t>
            </a:r>
            <a:r>
              <a:rPr lang="pt-BR" sz="4800" b="0" dirty="0">
                <a:sym typeface="Open Sans"/>
              </a:rPr>
              <a:t> case </a:t>
            </a:r>
            <a:r>
              <a:rPr lang="pt-BR" sz="4800" b="0" dirty="0" err="1">
                <a:sym typeface="Open Sans"/>
              </a:rPr>
              <a:t>will</a:t>
            </a:r>
            <a:r>
              <a:rPr lang="pt-BR" sz="4800" b="0" dirty="0">
                <a:sym typeface="Open Sans"/>
              </a:rPr>
              <a:t> </a:t>
            </a:r>
            <a:r>
              <a:rPr lang="pt-BR" sz="4800" b="0" dirty="0" err="1">
                <a:sym typeface="Open Sans"/>
              </a:rPr>
              <a:t>be</a:t>
            </a:r>
            <a:r>
              <a:rPr lang="pt-BR" sz="4800" b="0" dirty="0">
                <a:sym typeface="Open Sans"/>
              </a:rPr>
              <a:t> </a:t>
            </a:r>
            <a:r>
              <a:rPr lang="pt-BR" sz="4800" b="0" dirty="0" err="1">
                <a:sym typeface="Open Sans"/>
              </a:rPr>
              <a:t>the</a:t>
            </a:r>
            <a:r>
              <a:rPr lang="pt-BR" sz="4800" b="0" dirty="0">
                <a:sym typeface="Open Sans"/>
              </a:rPr>
              <a:t> Java.</a:t>
            </a:r>
            <a:endParaRPr sz="4800" dirty="0"/>
          </a:p>
        </p:txBody>
      </p:sp>
      <p:sp>
        <p:nvSpPr>
          <p:cNvPr id="243" name="Subtitle lorem ipsum dolor"/>
          <p:cNvSpPr txBox="1"/>
          <p:nvPr/>
        </p:nvSpPr>
        <p:spPr>
          <a:xfrm>
            <a:off x="3097788" y="4250585"/>
            <a:ext cx="248305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Promise me!</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15449360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Characteristics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3091666" y="6864789"/>
            <a:ext cx="18786201" cy="25401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a:sym typeface="Open Sans"/>
              </a:rPr>
              <a:t>Non-</a:t>
            </a:r>
            <a:r>
              <a:rPr lang="pt-BR" sz="4800" b="0" dirty="0" err="1">
                <a:sym typeface="Open Sans"/>
              </a:rPr>
              <a:t>competitive</a:t>
            </a:r>
            <a:r>
              <a:rPr lang="pt-BR" sz="4800" b="0" dirty="0">
                <a:sym typeface="Open Sans"/>
              </a:rPr>
              <a:t>, </a:t>
            </a:r>
            <a:r>
              <a:rPr lang="pt-BR" sz="4800" b="0" dirty="0" err="1">
                <a:sym typeface="Open Sans"/>
              </a:rPr>
              <a:t>collaborative</a:t>
            </a:r>
            <a:r>
              <a:rPr lang="pt-BR" sz="4800" b="0" dirty="0">
                <a:sym typeface="Open Sans"/>
              </a:rPr>
              <a:t>, </a:t>
            </a:r>
            <a:r>
              <a:rPr lang="pt-BR" sz="4800" b="0" dirty="0" err="1">
                <a:sym typeface="Open Sans"/>
              </a:rPr>
              <a:t>fun</a:t>
            </a:r>
            <a:r>
              <a:rPr lang="pt-BR" sz="4800" b="0" dirty="0">
                <a:sym typeface="Open Sans"/>
              </a:rPr>
              <a:t> </a:t>
            </a:r>
            <a:r>
              <a:rPr lang="pt-BR" sz="4800" b="0" dirty="0" err="1">
                <a:sym typeface="Open Sans"/>
              </a:rPr>
              <a:t>environment</a:t>
            </a:r>
            <a:endParaRPr lang="pt-BR" sz="4800" b="0" dirty="0">
              <a:sym typeface="Open Sans"/>
            </a:endParaRPr>
          </a:p>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err="1">
                <a:sym typeface="Open Sans"/>
              </a:rPr>
              <a:t>All</a:t>
            </a:r>
            <a:r>
              <a:rPr lang="pt-BR" sz="4800" b="0" dirty="0">
                <a:sym typeface="Open Sans"/>
              </a:rPr>
              <a:t> </a:t>
            </a:r>
            <a:r>
              <a:rPr lang="pt-BR" sz="4800" b="0" dirty="0" err="1">
                <a:sym typeface="Open Sans"/>
              </a:rPr>
              <a:t>skill</a:t>
            </a:r>
            <a:r>
              <a:rPr lang="pt-BR" sz="4800" b="0" dirty="0">
                <a:sym typeface="Open Sans"/>
              </a:rPr>
              <a:t> </a:t>
            </a:r>
            <a:r>
              <a:rPr lang="pt-BR" sz="4800" b="0" dirty="0" err="1">
                <a:sym typeface="Open Sans"/>
              </a:rPr>
              <a:t>levels</a:t>
            </a:r>
            <a:r>
              <a:rPr lang="pt-BR" sz="4800" b="0" dirty="0">
                <a:sym typeface="Open Sans"/>
              </a:rPr>
              <a:t> are </a:t>
            </a:r>
            <a:r>
              <a:rPr lang="pt-BR" sz="4800" b="0" dirty="0" err="1">
                <a:sym typeface="Open Sans"/>
              </a:rPr>
              <a:t>welcome</a:t>
            </a:r>
            <a:endParaRPr lang="pt-BR" sz="4800" b="0" dirty="0">
              <a:sym typeface="Open Sans"/>
            </a:endParaRPr>
          </a:p>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a:sym typeface="Open Sans"/>
              </a:rPr>
              <a:t>Safe </a:t>
            </a:r>
            <a:r>
              <a:rPr lang="pt-BR" sz="4800" b="0" dirty="0" err="1">
                <a:sym typeface="Open Sans"/>
              </a:rPr>
              <a:t>to</a:t>
            </a:r>
            <a:r>
              <a:rPr lang="pt-BR" sz="4800" b="0" dirty="0">
                <a:sym typeface="Open Sans"/>
              </a:rPr>
              <a:t> </a:t>
            </a:r>
            <a:r>
              <a:rPr lang="pt-BR" sz="4800" b="0" dirty="0" err="1">
                <a:sym typeface="Open Sans"/>
              </a:rPr>
              <a:t>try</a:t>
            </a:r>
            <a:r>
              <a:rPr lang="pt-BR" sz="4800" b="0" dirty="0">
                <a:sym typeface="Open Sans"/>
              </a:rPr>
              <a:t> new </a:t>
            </a:r>
            <a:r>
              <a:rPr lang="pt-BR" sz="4800" b="0" dirty="0" err="1">
                <a:sym typeface="Open Sans"/>
              </a:rPr>
              <a:t>ideas</a:t>
            </a:r>
            <a:endParaRPr sz="4800" dirty="0"/>
          </a:p>
        </p:txBody>
      </p:sp>
      <p:sp>
        <p:nvSpPr>
          <p:cNvPr id="243" name="Subtitle lorem ipsum dolor"/>
          <p:cNvSpPr txBox="1"/>
          <p:nvPr/>
        </p:nvSpPr>
        <p:spPr>
          <a:xfrm>
            <a:off x="3097788" y="4250585"/>
            <a:ext cx="151964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Tinder?</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980223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Requirements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3091666" y="6864789"/>
            <a:ext cx="21055267" cy="254018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a:sym typeface="Open Sans"/>
              </a:rPr>
              <a:t>Meeting </a:t>
            </a:r>
            <a:r>
              <a:rPr lang="pt-BR" sz="4800" b="0" dirty="0" err="1">
                <a:sym typeface="Open Sans"/>
              </a:rPr>
              <a:t>room</a:t>
            </a:r>
            <a:r>
              <a:rPr lang="pt-BR" sz="4800" b="0" dirty="0">
                <a:sym typeface="Open Sans"/>
              </a:rPr>
              <a:t> </a:t>
            </a:r>
            <a:r>
              <a:rPr lang="pt-BR" sz="4800" b="0" dirty="0" err="1">
                <a:sym typeface="Open Sans"/>
              </a:rPr>
              <a:t>with</a:t>
            </a:r>
            <a:r>
              <a:rPr lang="pt-BR" sz="4800" b="0" dirty="0">
                <a:sym typeface="Open Sans"/>
              </a:rPr>
              <a:t> </a:t>
            </a:r>
            <a:r>
              <a:rPr lang="pt-BR" sz="4800" b="0" dirty="0" err="1">
                <a:sym typeface="Open Sans"/>
              </a:rPr>
              <a:t>enough</a:t>
            </a:r>
            <a:r>
              <a:rPr lang="pt-BR" sz="4800" b="0" dirty="0">
                <a:sym typeface="Open Sans"/>
              </a:rPr>
              <a:t> </a:t>
            </a:r>
            <a:r>
              <a:rPr lang="pt-BR" sz="4800" b="0" dirty="0" err="1">
                <a:sym typeface="Open Sans"/>
              </a:rPr>
              <a:t>seats</a:t>
            </a:r>
            <a:r>
              <a:rPr lang="pt-BR" sz="4800" b="0" dirty="0">
                <a:sym typeface="Open Sans"/>
              </a:rPr>
              <a:t> (</a:t>
            </a:r>
            <a:r>
              <a:rPr lang="pt-BR" sz="4800" b="0" dirty="0" err="1">
                <a:sym typeface="Open Sans"/>
              </a:rPr>
              <a:t>typical</a:t>
            </a:r>
            <a:r>
              <a:rPr lang="pt-BR" sz="4800" b="0" dirty="0">
                <a:sym typeface="Open Sans"/>
              </a:rPr>
              <a:t> </a:t>
            </a:r>
            <a:r>
              <a:rPr lang="pt-BR" sz="4800" b="0" dirty="0" err="1">
                <a:sym typeface="Open Sans"/>
              </a:rPr>
              <a:t>attendance</a:t>
            </a:r>
            <a:r>
              <a:rPr lang="pt-BR" sz="4800" b="0" dirty="0">
                <a:sym typeface="Open Sans"/>
              </a:rPr>
              <a:t> varies </a:t>
            </a:r>
            <a:r>
              <a:rPr lang="pt-BR" sz="4800" b="0" dirty="0" err="1">
                <a:sym typeface="Open Sans"/>
              </a:rPr>
              <a:t>between</a:t>
            </a:r>
            <a:r>
              <a:rPr lang="pt-BR" sz="4800" b="0" dirty="0">
                <a:sym typeface="Open Sans"/>
              </a:rPr>
              <a:t> 5 </a:t>
            </a:r>
            <a:r>
              <a:rPr lang="pt-BR" sz="4800" b="0" dirty="0" err="1">
                <a:sym typeface="Open Sans"/>
              </a:rPr>
              <a:t>and</a:t>
            </a:r>
            <a:r>
              <a:rPr lang="pt-BR" sz="4800" b="0" dirty="0">
                <a:sym typeface="Open Sans"/>
              </a:rPr>
              <a:t> 20 ?)</a:t>
            </a:r>
          </a:p>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a:sym typeface="Open Sans"/>
              </a:rPr>
              <a:t>At </a:t>
            </a:r>
            <a:r>
              <a:rPr lang="pt-BR" sz="4800" b="0" dirty="0" err="1">
                <a:sym typeface="Open Sans"/>
              </a:rPr>
              <a:t>least</a:t>
            </a:r>
            <a:r>
              <a:rPr lang="pt-BR" sz="4800" b="0" dirty="0">
                <a:sym typeface="Open Sans"/>
              </a:rPr>
              <a:t> </a:t>
            </a:r>
            <a:r>
              <a:rPr lang="pt-BR" sz="4800" b="0" dirty="0" err="1">
                <a:sym typeface="Open Sans"/>
              </a:rPr>
              <a:t>one</a:t>
            </a:r>
            <a:r>
              <a:rPr lang="pt-BR" sz="4800" b="0" dirty="0">
                <a:sym typeface="Open Sans"/>
              </a:rPr>
              <a:t> PC </a:t>
            </a:r>
            <a:r>
              <a:rPr lang="pt-BR" sz="4800" b="0" dirty="0" err="1">
                <a:sym typeface="Open Sans"/>
              </a:rPr>
              <a:t>or</a:t>
            </a:r>
            <a:r>
              <a:rPr lang="pt-BR" sz="4800" b="0" dirty="0">
                <a:sym typeface="Open Sans"/>
              </a:rPr>
              <a:t> laptop (</a:t>
            </a:r>
            <a:r>
              <a:rPr lang="pt-BR" sz="4800" b="0" dirty="0" err="1">
                <a:sym typeface="Open Sans"/>
              </a:rPr>
              <a:t>or</a:t>
            </a:r>
            <a:r>
              <a:rPr lang="pt-BR" sz="4800" b="0" dirty="0">
                <a:sym typeface="Open Sans"/>
              </a:rPr>
              <a:t> a Mac)</a:t>
            </a:r>
          </a:p>
          <a:p>
            <a:pPr marL="685800" indent="-685800" algn="l">
              <a:lnSpc>
                <a:spcPct val="110000"/>
              </a:lnSpc>
              <a:buFont typeface="Arial" panose="020B0604020202020204" pitchFamily="34" charset="0"/>
              <a:buChar char="•"/>
              <a:defRPr sz="2400" b="0">
                <a:solidFill>
                  <a:srgbClr val="FFFFFF"/>
                </a:solidFill>
                <a:latin typeface="Open Sans"/>
                <a:ea typeface="Open Sans"/>
                <a:cs typeface="Open Sans"/>
                <a:sym typeface="Open Sans"/>
              </a:defRPr>
            </a:pPr>
            <a:r>
              <a:rPr lang="pt-BR" sz="4800" b="0" dirty="0">
                <a:sym typeface="Open Sans"/>
              </a:rPr>
              <a:t>A digital </a:t>
            </a:r>
            <a:r>
              <a:rPr lang="pt-BR" sz="4800" b="0" dirty="0" err="1">
                <a:sym typeface="Open Sans"/>
              </a:rPr>
              <a:t>projector</a:t>
            </a:r>
            <a:r>
              <a:rPr lang="pt-BR" sz="4800" b="0" dirty="0">
                <a:sym typeface="Open Sans"/>
              </a:rPr>
              <a:t> (‘</a:t>
            </a:r>
            <a:r>
              <a:rPr lang="pt-BR" sz="4800" b="0" dirty="0" err="1">
                <a:sym typeface="Open Sans"/>
              </a:rPr>
              <a:t>beamer</a:t>
            </a:r>
            <a:r>
              <a:rPr lang="pt-BR" sz="4800" b="0" dirty="0">
                <a:sym typeface="Open Sans"/>
              </a:rPr>
              <a:t>’)</a:t>
            </a:r>
            <a:endParaRPr sz="4800" dirty="0"/>
          </a:p>
        </p:txBody>
      </p:sp>
      <p:sp>
        <p:nvSpPr>
          <p:cNvPr id="243" name="Subtitle lorem ipsum dolor"/>
          <p:cNvSpPr txBox="1"/>
          <p:nvPr/>
        </p:nvSpPr>
        <p:spPr>
          <a:xfrm>
            <a:off x="3097788" y="4250585"/>
            <a:ext cx="4954883"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Any ideas for a joke here?</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889913287"/>
      </p:ext>
    </p:extLst>
  </p:cSld>
  <p:clrMapOvr>
    <a:masterClrMapping/>
  </p:clrMapOvr>
  <mc:AlternateContent xmlns:mc="http://schemas.openxmlformats.org/markup-compatibility/2006">
    <mc:Choice xmlns:p15="http://schemas.microsoft.com/office/powerpoint/2012/main" Requires="p15">
      <p:transition spd="slow">
        <p15:prstTrans prst="origami"/>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Process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211132" y="6255324"/>
            <a:ext cx="21055267" cy="33527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110000"/>
              </a:lnSpc>
              <a:defRPr sz="2400" b="0">
                <a:solidFill>
                  <a:srgbClr val="FFFFFF"/>
                </a:solidFill>
                <a:latin typeface="Open Sans"/>
                <a:ea typeface="Open Sans"/>
                <a:cs typeface="Open Sans"/>
                <a:sym typeface="Open Sans"/>
              </a:defRPr>
            </a:pPr>
            <a:r>
              <a:rPr lang="pt-BR" sz="4800" b="0" dirty="0">
                <a:sym typeface="Open Sans"/>
              </a:rPr>
              <a:t>The </a:t>
            </a:r>
            <a:r>
              <a:rPr lang="pt-BR" sz="4800" b="0" dirty="0" err="1">
                <a:sym typeface="Open Sans"/>
              </a:rPr>
              <a:t>master</a:t>
            </a:r>
            <a:r>
              <a:rPr lang="pt-BR" sz="4800" b="0" dirty="0">
                <a:sym typeface="Open Sans"/>
              </a:rPr>
              <a:t> </a:t>
            </a:r>
            <a:r>
              <a:rPr lang="pt-BR" sz="4800" b="0" dirty="0" err="1">
                <a:sym typeface="Open Sans"/>
              </a:rPr>
              <a:t>offers</a:t>
            </a:r>
            <a:r>
              <a:rPr lang="pt-BR" sz="4800" b="0" dirty="0">
                <a:sym typeface="Open Sans"/>
              </a:rPr>
              <a:t> a </a:t>
            </a:r>
            <a:r>
              <a:rPr lang="pt-BR" sz="4800" b="0" dirty="0" err="1">
                <a:sym typeface="Open Sans"/>
              </a:rPr>
              <a:t>challenge</a:t>
            </a:r>
            <a:r>
              <a:rPr lang="pt-BR" sz="4800" b="0" dirty="0">
                <a:sym typeface="Open Sans"/>
              </a:rPr>
              <a:t> </a:t>
            </a:r>
            <a:r>
              <a:rPr lang="pt-BR" sz="4800" b="0" dirty="0" err="1">
                <a:sym typeface="Open Sans"/>
              </a:rPr>
              <a:t>to</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group</a:t>
            </a:r>
            <a:r>
              <a:rPr lang="pt-BR" sz="4800" b="0" dirty="0">
                <a:sym typeface="Open Sans"/>
              </a:rPr>
              <a:t>. The </a:t>
            </a:r>
            <a:r>
              <a:rPr lang="pt-BR" sz="4800" b="0" dirty="0" err="1">
                <a:sym typeface="Open Sans"/>
              </a:rPr>
              <a:t>pilot</a:t>
            </a:r>
            <a:r>
              <a:rPr lang="pt-BR" sz="4800" b="0" dirty="0">
                <a:sym typeface="Open Sans"/>
              </a:rPr>
              <a:t>, </a:t>
            </a:r>
            <a:r>
              <a:rPr lang="pt-BR" sz="4800" b="0" dirty="0" err="1">
                <a:sym typeface="Open Sans"/>
              </a:rPr>
              <a:t>seated</a:t>
            </a:r>
            <a:r>
              <a:rPr lang="pt-BR" sz="4800" b="0" dirty="0">
                <a:sym typeface="Open Sans"/>
              </a:rPr>
              <a:t> </a:t>
            </a:r>
            <a:r>
              <a:rPr lang="pt-BR" sz="4800" b="0" dirty="0" err="1">
                <a:sym typeface="Open Sans"/>
              </a:rPr>
              <a:t>at</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computer</a:t>
            </a:r>
            <a:r>
              <a:rPr lang="pt-BR" sz="4800" b="0" dirty="0">
                <a:sym typeface="Open Sans"/>
              </a:rPr>
              <a:t>, </a:t>
            </a:r>
            <a:r>
              <a:rPr lang="pt-BR" sz="4800" b="0" dirty="0" err="1">
                <a:sym typeface="Open Sans"/>
              </a:rPr>
              <a:t>is</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only</a:t>
            </a:r>
            <a:r>
              <a:rPr lang="pt-BR" sz="4800" b="0" dirty="0">
                <a:sym typeface="Open Sans"/>
              </a:rPr>
              <a:t> </a:t>
            </a:r>
            <a:r>
              <a:rPr lang="pt-BR" sz="4800" b="0" dirty="0" err="1">
                <a:sym typeface="Open Sans"/>
              </a:rPr>
              <a:t>person</a:t>
            </a:r>
            <a:r>
              <a:rPr lang="pt-BR" sz="4800" b="0" dirty="0">
                <a:sym typeface="Open Sans"/>
              </a:rPr>
              <a:t> </a:t>
            </a:r>
            <a:r>
              <a:rPr lang="pt-BR" sz="4800" b="0" dirty="0" err="1">
                <a:sym typeface="Open Sans"/>
              </a:rPr>
              <a:t>who</a:t>
            </a:r>
            <a:r>
              <a:rPr lang="pt-BR" sz="4800" b="0" dirty="0">
                <a:sym typeface="Open Sans"/>
              </a:rPr>
              <a:t> </a:t>
            </a:r>
            <a:r>
              <a:rPr lang="pt-BR" sz="4800" b="0" dirty="0" err="1">
                <a:sym typeface="Open Sans"/>
              </a:rPr>
              <a:t>can</a:t>
            </a:r>
            <a:r>
              <a:rPr lang="pt-BR" sz="4800" b="0" dirty="0">
                <a:sym typeface="Open Sans"/>
              </a:rPr>
              <a:t> use it </a:t>
            </a:r>
            <a:r>
              <a:rPr lang="pt-BR" sz="4800" b="0" dirty="0" err="1">
                <a:sym typeface="Open Sans"/>
              </a:rPr>
              <a:t>to</a:t>
            </a:r>
            <a:r>
              <a:rPr lang="pt-BR" sz="4800" b="0" dirty="0">
                <a:sym typeface="Open Sans"/>
              </a:rPr>
              <a:t> complete </a:t>
            </a:r>
            <a:r>
              <a:rPr lang="pt-BR" sz="4800" b="0" dirty="0" err="1">
                <a:sym typeface="Open Sans"/>
              </a:rPr>
              <a:t>the</a:t>
            </a:r>
            <a:r>
              <a:rPr lang="pt-BR" sz="4800" b="0" dirty="0">
                <a:sym typeface="Open Sans"/>
              </a:rPr>
              <a:t> </a:t>
            </a:r>
            <a:r>
              <a:rPr lang="pt-BR" sz="4800" b="0" dirty="0" err="1">
                <a:sym typeface="Open Sans"/>
              </a:rPr>
              <a:t>challenge</a:t>
            </a:r>
            <a:r>
              <a:rPr lang="pt-BR" sz="4800" b="0" dirty="0">
                <a:sym typeface="Open Sans"/>
              </a:rPr>
              <a:t>. The </a:t>
            </a:r>
            <a:r>
              <a:rPr lang="pt-BR" sz="4800" b="0" dirty="0" err="1">
                <a:sym typeface="Open Sans"/>
              </a:rPr>
              <a:t>co-pilot</a:t>
            </a:r>
            <a:r>
              <a:rPr lang="pt-BR" sz="4800" b="0" dirty="0">
                <a:sym typeface="Open Sans"/>
              </a:rPr>
              <a:t> </a:t>
            </a:r>
            <a:r>
              <a:rPr lang="pt-BR" sz="4800" b="0" dirty="0" err="1">
                <a:sym typeface="Open Sans"/>
              </a:rPr>
              <a:t>stays</a:t>
            </a:r>
            <a:r>
              <a:rPr lang="pt-BR" sz="4800" b="0" dirty="0">
                <a:sym typeface="Open Sans"/>
              </a:rPr>
              <a:t> </a:t>
            </a:r>
            <a:r>
              <a:rPr lang="pt-BR" sz="4800" b="0" dirty="0" err="1">
                <a:sym typeface="Open Sans"/>
              </a:rPr>
              <a:t>by</a:t>
            </a:r>
            <a:r>
              <a:rPr lang="pt-BR" sz="4800" b="0" dirty="0">
                <a:sym typeface="Open Sans"/>
              </a:rPr>
              <a:t> </a:t>
            </a:r>
            <a:r>
              <a:rPr lang="pt-BR" sz="4800" b="0" dirty="0" err="1">
                <a:sym typeface="Open Sans"/>
              </a:rPr>
              <a:t>his</a:t>
            </a:r>
            <a:r>
              <a:rPr lang="pt-BR" sz="4800" b="0" dirty="0">
                <a:sym typeface="Open Sans"/>
              </a:rPr>
              <a:t> </a:t>
            </a:r>
            <a:r>
              <a:rPr lang="pt-BR" sz="4800" b="0" dirty="0" err="1">
                <a:sym typeface="Open Sans"/>
              </a:rPr>
              <a:t>side</a:t>
            </a:r>
            <a:r>
              <a:rPr lang="pt-BR" sz="4800" b="0" dirty="0">
                <a:sym typeface="Open Sans"/>
              </a:rPr>
              <a:t>, </a:t>
            </a:r>
            <a:r>
              <a:rPr lang="pt-BR" sz="4800" b="0" dirty="0" err="1">
                <a:sym typeface="Open Sans"/>
              </a:rPr>
              <a:t>but</a:t>
            </a:r>
            <a:r>
              <a:rPr lang="pt-BR" sz="4800" b="0" dirty="0">
                <a:sym typeface="Open Sans"/>
              </a:rPr>
              <a:t> </a:t>
            </a:r>
            <a:r>
              <a:rPr lang="pt-BR" sz="4800" b="0" dirty="0" err="1">
                <a:sym typeface="Open Sans"/>
              </a:rPr>
              <a:t>only</a:t>
            </a:r>
            <a:r>
              <a:rPr lang="pt-BR" sz="4800" b="0" dirty="0">
                <a:sym typeface="Open Sans"/>
              </a:rPr>
              <a:t> </a:t>
            </a:r>
            <a:r>
              <a:rPr lang="pt-BR" sz="4800" b="0" dirty="0" err="1">
                <a:sym typeface="Open Sans"/>
              </a:rPr>
              <a:t>to</a:t>
            </a:r>
            <a:r>
              <a:rPr lang="pt-BR" sz="4800" b="0" dirty="0">
                <a:sym typeface="Open Sans"/>
              </a:rPr>
              <a:t> </a:t>
            </a:r>
            <a:r>
              <a:rPr lang="pt-BR" sz="4800" b="0" dirty="0" err="1">
                <a:sym typeface="Open Sans"/>
              </a:rPr>
              <a:t>watch</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pilot</a:t>
            </a:r>
            <a:r>
              <a:rPr lang="pt-BR" sz="4800" b="0" dirty="0">
                <a:sym typeface="Open Sans"/>
              </a:rPr>
              <a:t> in </a:t>
            </a:r>
            <a:r>
              <a:rPr lang="pt-BR" sz="4800" b="0" dirty="0" err="1">
                <a:sym typeface="Open Sans"/>
              </a:rPr>
              <a:t>action</a:t>
            </a:r>
            <a:r>
              <a:rPr lang="pt-BR" sz="4800" b="0" dirty="0">
                <a:sym typeface="Open Sans"/>
              </a:rPr>
              <a:t> </a:t>
            </a:r>
            <a:r>
              <a:rPr lang="pt-BR" sz="4800" b="0" dirty="0" err="1">
                <a:sym typeface="Open Sans"/>
              </a:rPr>
              <a:t>and</a:t>
            </a:r>
            <a:r>
              <a:rPr lang="pt-BR" sz="4800" b="0" dirty="0">
                <a:sym typeface="Open Sans"/>
              </a:rPr>
              <a:t> </a:t>
            </a:r>
            <a:r>
              <a:rPr lang="pt-BR" sz="4800" b="0" dirty="0" err="1">
                <a:sym typeface="Open Sans"/>
              </a:rPr>
              <a:t>offer</a:t>
            </a:r>
            <a:r>
              <a:rPr lang="pt-BR" sz="4800" b="0" dirty="0">
                <a:sym typeface="Open Sans"/>
              </a:rPr>
              <a:t> </a:t>
            </a:r>
            <a:r>
              <a:rPr lang="pt-BR" sz="4800" b="0" dirty="0" err="1">
                <a:sym typeface="Open Sans"/>
              </a:rPr>
              <a:t>directions</a:t>
            </a:r>
            <a:r>
              <a:rPr lang="pt-BR" sz="4800" b="0" dirty="0">
                <a:sym typeface="Open Sans"/>
              </a:rPr>
              <a:t>. </a:t>
            </a:r>
            <a:r>
              <a:rPr lang="pt-BR" sz="4800" b="0" dirty="0" err="1">
                <a:sym typeface="Open Sans"/>
              </a:rPr>
              <a:t>All</a:t>
            </a:r>
            <a:r>
              <a:rPr lang="pt-BR" sz="4800" b="0" dirty="0">
                <a:sym typeface="Open Sans"/>
              </a:rPr>
              <a:t> </a:t>
            </a:r>
            <a:r>
              <a:rPr lang="pt-BR" sz="4800" b="0" dirty="0" err="1">
                <a:sym typeface="Open Sans"/>
              </a:rPr>
              <a:t>others</a:t>
            </a:r>
            <a:r>
              <a:rPr lang="pt-BR" sz="4800" b="0" dirty="0">
                <a:sym typeface="Open Sans"/>
              </a:rPr>
              <a:t> observe </a:t>
            </a:r>
            <a:r>
              <a:rPr lang="pt-BR" sz="4800" b="0" dirty="0" err="1">
                <a:sym typeface="Open Sans"/>
              </a:rPr>
              <a:t>and</a:t>
            </a:r>
            <a:r>
              <a:rPr lang="pt-BR" sz="4800" b="0" dirty="0">
                <a:sym typeface="Open Sans"/>
              </a:rPr>
              <a:t> </a:t>
            </a:r>
            <a:r>
              <a:rPr lang="pt-BR" sz="4800" b="0" dirty="0" err="1">
                <a:sym typeface="Open Sans"/>
              </a:rPr>
              <a:t>can</a:t>
            </a:r>
            <a:r>
              <a:rPr lang="pt-BR" sz="4800" b="0" dirty="0">
                <a:sym typeface="Open Sans"/>
              </a:rPr>
              <a:t> </a:t>
            </a:r>
            <a:r>
              <a:rPr lang="pt-BR" sz="4800" b="0" dirty="0" err="1">
                <a:sym typeface="Open Sans"/>
              </a:rPr>
              <a:t>discuss</a:t>
            </a:r>
            <a:r>
              <a:rPr lang="pt-BR" sz="4800" b="0" dirty="0">
                <a:sym typeface="Open Sans"/>
              </a:rPr>
              <a:t> </a:t>
            </a:r>
            <a:r>
              <a:rPr lang="pt-BR" sz="4800" b="0" dirty="0" err="1">
                <a:sym typeface="Open Sans"/>
              </a:rPr>
              <a:t>with</a:t>
            </a:r>
            <a:r>
              <a:rPr lang="pt-BR" sz="4800" b="0" dirty="0">
                <a:sym typeface="Open Sans"/>
              </a:rPr>
              <a:t> </a:t>
            </a:r>
            <a:r>
              <a:rPr lang="pt-BR" sz="4800" b="0" dirty="0" err="1">
                <a:sym typeface="Open Sans"/>
              </a:rPr>
              <a:t>each</a:t>
            </a:r>
            <a:r>
              <a:rPr lang="pt-BR" sz="4800" b="0" dirty="0">
                <a:sym typeface="Open Sans"/>
              </a:rPr>
              <a:t> </a:t>
            </a:r>
            <a:r>
              <a:rPr lang="pt-BR" sz="4800" b="0" dirty="0" err="1">
                <a:sym typeface="Open Sans"/>
              </a:rPr>
              <a:t>other</a:t>
            </a:r>
            <a:r>
              <a:rPr lang="pt-BR" sz="4800" b="0" dirty="0">
                <a:sym typeface="Open Sans"/>
              </a:rPr>
              <a:t> </a:t>
            </a:r>
            <a:r>
              <a:rPr lang="pt-BR" sz="4800" b="0" dirty="0" err="1">
                <a:sym typeface="Open Sans"/>
              </a:rPr>
              <a:t>and</a:t>
            </a:r>
            <a:r>
              <a:rPr lang="pt-BR" sz="4800" b="0" dirty="0">
                <a:sym typeface="Open Sans"/>
              </a:rPr>
              <a:t> </a:t>
            </a:r>
            <a:r>
              <a:rPr lang="pt-BR" sz="4800" b="0" dirty="0" err="1">
                <a:sym typeface="Open Sans"/>
              </a:rPr>
              <a:t>with</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co-pilot</a:t>
            </a:r>
            <a:r>
              <a:rPr lang="pt-BR" sz="4800" b="0" dirty="0">
                <a:sym typeface="Open Sans"/>
              </a:rPr>
              <a:t> </a:t>
            </a:r>
            <a:r>
              <a:rPr lang="pt-BR" sz="4800" b="0" dirty="0" err="1">
                <a:sym typeface="Open Sans"/>
              </a:rPr>
              <a:t>and</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pilot</a:t>
            </a:r>
            <a:r>
              <a:rPr lang="pt-BR" sz="4800" b="0" dirty="0">
                <a:sym typeface="Open Sans"/>
              </a:rPr>
              <a:t>.</a:t>
            </a:r>
            <a:endParaRPr sz="4800" dirty="0"/>
          </a:p>
        </p:txBody>
      </p:sp>
      <p:sp>
        <p:nvSpPr>
          <p:cNvPr id="243" name="Subtitle lorem ipsum dolor"/>
          <p:cNvSpPr txBox="1"/>
          <p:nvPr/>
        </p:nvSpPr>
        <p:spPr>
          <a:xfrm>
            <a:off x="3097788" y="4250585"/>
            <a:ext cx="3334246"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Wait, not so fast!</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23503930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Process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211132" y="6681915"/>
            <a:ext cx="21055267" cy="249953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110000"/>
              </a:lnSpc>
              <a:defRPr sz="2400" b="0">
                <a:solidFill>
                  <a:srgbClr val="FFFFFF"/>
                </a:solidFill>
                <a:latin typeface="Open Sans"/>
                <a:ea typeface="Open Sans"/>
                <a:cs typeface="Open Sans"/>
                <a:sym typeface="Open Sans"/>
              </a:defRPr>
            </a:pPr>
            <a:r>
              <a:rPr lang="pt-BR" sz="4800" b="0" dirty="0" err="1">
                <a:sym typeface="Open Sans"/>
              </a:rPr>
              <a:t>Regardless</a:t>
            </a:r>
            <a:r>
              <a:rPr lang="pt-BR" sz="4800" b="0" dirty="0">
                <a:sym typeface="Open Sans"/>
              </a:rPr>
              <a:t> </a:t>
            </a:r>
            <a:r>
              <a:rPr lang="pt-BR" sz="4800" b="0" dirty="0" err="1">
                <a:sym typeface="Open Sans"/>
              </a:rPr>
              <a:t>of</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challenge</a:t>
            </a:r>
            <a:r>
              <a:rPr lang="pt-BR" sz="4800" b="0" dirty="0">
                <a:sym typeface="Open Sans"/>
              </a:rPr>
              <a:t> </a:t>
            </a:r>
            <a:r>
              <a:rPr lang="pt-BR" sz="4800" b="0" dirty="0" err="1">
                <a:sym typeface="Open Sans"/>
              </a:rPr>
              <a:t>being</a:t>
            </a:r>
            <a:r>
              <a:rPr lang="pt-BR" sz="4800" b="0" dirty="0">
                <a:sym typeface="Open Sans"/>
              </a:rPr>
              <a:t> </a:t>
            </a:r>
            <a:r>
              <a:rPr lang="pt-BR" sz="4800" b="0" dirty="0" err="1">
                <a:sym typeface="Open Sans"/>
              </a:rPr>
              <a:t>solved</a:t>
            </a:r>
            <a:r>
              <a:rPr lang="pt-BR" sz="4800" b="0" dirty="0">
                <a:sym typeface="Open Sans"/>
              </a:rPr>
              <a:t>, </a:t>
            </a:r>
            <a:r>
              <a:rPr lang="pt-BR" sz="4800" b="0" dirty="0" err="1">
                <a:sym typeface="Open Sans"/>
              </a:rPr>
              <a:t>every</a:t>
            </a:r>
            <a:r>
              <a:rPr lang="pt-BR" sz="4800" b="0" dirty="0">
                <a:sym typeface="Open Sans"/>
              </a:rPr>
              <a:t> </a:t>
            </a:r>
            <a:r>
              <a:rPr lang="pt-BR" sz="4800" b="0" dirty="0" err="1">
                <a:sym typeface="Open Sans"/>
              </a:rPr>
              <a:t>five</a:t>
            </a:r>
            <a:r>
              <a:rPr lang="pt-BR" sz="4800" b="0" dirty="0">
                <a:sym typeface="Open Sans"/>
              </a:rPr>
              <a:t> minutes </a:t>
            </a:r>
            <a:r>
              <a:rPr lang="pt-BR" sz="4800" b="0" dirty="0" err="1">
                <a:sym typeface="Open Sans"/>
              </a:rPr>
              <a:t>the</a:t>
            </a:r>
            <a:r>
              <a:rPr lang="pt-BR" sz="4800" b="0" dirty="0">
                <a:sym typeface="Open Sans"/>
              </a:rPr>
              <a:t> </a:t>
            </a:r>
            <a:r>
              <a:rPr lang="pt-BR" sz="4800" b="0" dirty="0" err="1">
                <a:sym typeface="Open Sans"/>
              </a:rPr>
              <a:t>current</a:t>
            </a:r>
            <a:r>
              <a:rPr lang="pt-BR" sz="4800" b="0" dirty="0">
                <a:sym typeface="Open Sans"/>
              </a:rPr>
              <a:t> </a:t>
            </a:r>
            <a:r>
              <a:rPr lang="pt-BR" sz="4800" b="0" dirty="0" err="1">
                <a:sym typeface="Open Sans"/>
              </a:rPr>
              <a:t>pilot</a:t>
            </a:r>
            <a:r>
              <a:rPr lang="pt-BR" sz="4800" b="0" dirty="0">
                <a:sym typeface="Open Sans"/>
              </a:rPr>
              <a:t> </a:t>
            </a:r>
            <a:r>
              <a:rPr lang="pt-BR" sz="4800" b="0" dirty="0" err="1">
                <a:sym typeface="Open Sans"/>
              </a:rPr>
              <a:t>returns</a:t>
            </a:r>
            <a:r>
              <a:rPr lang="pt-BR" sz="4800" b="0" dirty="0">
                <a:sym typeface="Open Sans"/>
              </a:rPr>
              <a:t> </a:t>
            </a:r>
            <a:r>
              <a:rPr lang="pt-BR" sz="4800" b="0" dirty="0" err="1">
                <a:sym typeface="Open Sans"/>
              </a:rPr>
              <a:t>to</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audience</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co-pilot</a:t>
            </a:r>
            <a:r>
              <a:rPr lang="pt-BR" sz="4800" b="0" dirty="0">
                <a:sym typeface="Open Sans"/>
              </a:rPr>
              <a:t> </a:t>
            </a:r>
            <a:r>
              <a:rPr lang="pt-BR" sz="4800" b="0" dirty="0" err="1">
                <a:sym typeface="Open Sans"/>
              </a:rPr>
              <a:t>becomes</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next</a:t>
            </a:r>
            <a:r>
              <a:rPr lang="pt-BR" sz="4800" b="0" dirty="0">
                <a:sym typeface="Open Sans"/>
              </a:rPr>
              <a:t> </a:t>
            </a:r>
            <a:r>
              <a:rPr lang="pt-BR" sz="4800" b="0" dirty="0" err="1">
                <a:sym typeface="Open Sans"/>
              </a:rPr>
              <a:t>pilot</a:t>
            </a:r>
            <a:r>
              <a:rPr lang="pt-BR" sz="4800" b="0" dirty="0">
                <a:sym typeface="Open Sans"/>
              </a:rPr>
              <a:t>, </a:t>
            </a:r>
            <a:r>
              <a:rPr lang="pt-BR" sz="4800" b="0" dirty="0" err="1">
                <a:sym typeface="Open Sans"/>
              </a:rPr>
              <a:t>and</a:t>
            </a:r>
            <a:r>
              <a:rPr lang="pt-BR" sz="4800" b="0" dirty="0">
                <a:sym typeface="Open Sans"/>
              </a:rPr>
              <a:t> </a:t>
            </a:r>
            <a:r>
              <a:rPr lang="pt-BR" sz="4800" b="0" dirty="0" err="1">
                <a:sym typeface="Open Sans"/>
              </a:rPr>
              <a:t>someone</a:t>
            </a:r>
            <a:r>
              <a:rPr lang="pt-BR" sz="4800" b="0" dirty="0">
                <a:sym typeface="Open Sans"/>
              </a:rPr>
              <a:t> </a:t>
            </a:r>
            <a:r>
              <a:rPr lang="pt-BR" sz="4800" b="0" dirty="0" err="1">
                <a:sym typeface="Open Sans"/>
              </a:rPr>
              <a:t>from</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audience</a:t>
            </a:r>
            <a:r>
              <a:rPr lang="pt-BR" sz="4800" b="0" dirty="0">
                <a:sym typeface="Open Sans"/>
              </a:rPr>
              <a:t> assumes as </a:t>
            </a:r>
            <a:r>
              <a:rPr lang="pt-BR" sz="4800" b="0" dirty="0" err="1">
                <a:sym typeface="Open Sans"/>
              </a:rPr>
              <a:t>co-pilot</a:t>
            </a:r>
            <a:r>
              <a:rPr lang="pt-BR" sz="4800" b="0" dirty="0">
                <a:sym typeface="Open Sans"/>
              </a:rPr>
              <a:t>.</a:t>
            </a:r>
            <a:endParaRPr sz="4800" dirty="0"/>
          </a:p>
        </p:txBody>
      </p:sp>
      <p:sp>
        <p:nvSpPr>
          <p:cNvPr id="243" name="Subtitle lorem ipsum dolor"/>
          <p:cNvSpPr txBox="1"/>
          <p:nvPr/>
        </p:nvSpPr>
        <p:spPr>
          <a:xfrm>
            <a:off x="3097788" y="4250585"/>
            <a:ext cx="3786293"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Calm down, please!</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38143114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xfrm>
            <a:off x="23530720" y="12831233"/>
            <a:ext cx="275845" cy="4572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pic>
        <p:nvPicPr>
          <p:cNvPr id="240"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sp>
        <p:nvSpPr>
          <p:cNvPr id="241" name="Title ipsum dolor sit amet"/>
          <p:cNvSpPr txBox="1"/>
          <p:nvPr/>
        </p:nvSpPr>
        <p:spPr>
          <a:xfrm>
            <a:off x="2994300" y="3216185"/>
            <a:ext cx="13409684" cy="1099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90000"/>
              </a:lnSpc>
              <a:defRPr sz="7200" b="0">
                <a:solidFill>
                  <a:srgbClr val="FFFFFF"/>
                </a:solidFill>
                <a:latin typeface="Gilroy Black"/>
                <a:ea typeface="Gilroy Black"/>
                <a:cs typeface="Gilroy Black"/>
                <a:sym typeface="Gilroy Black"/>
              </a:defRPr>
            </a:lvl1pPr>
          </a:lstStyle>
          <a:p>
            <a:r>
              <a:rPr lang="en-US" dirty="0"/>
              <a:t>Process</a:t>
            </a:r>
            <a:endParaRPr dirty="0"/>
          </a:p>
        </p:txBody>
      </p:sp>
      <p:sp>
        <p:nvSpPr>
          <p:cNvPr id="242"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2211132" y="7088180"/>
            <a:ext cx="21055267" cy="168700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lnSpc>
                <a:spcPct val="110000"/>
              </a:lnSpc>
              <a:defRPr sz="2400" b="0">
                <a:solidFill>
                  <a:srgbClr val="FFFFFF"/>
                </a:solidFill>
                <a:latin typeface="Open Sans"/>
                <a:ea typeface="Open Sans"/>
                <a:cs typeface="Open Sans"/>
                <a:sym typeface="Open Sans"/>
              </a:defRPr>
            </a:pPr>
            <a:r>
              <a:rPr lang="pt-BR" sz="4800" b="0" dirty="0" err="1">
                <a:sym typeface="Open Sans"/>
              </a:rPr>
              <a:t>Finally</a:t>
            </a:r>
            <a:r>
              <a:rPr lang="pt-BR" sz="4800" b="0" dirty="0">
                <a:sym typeface="Open Sans"/>
              </a:rPr>
              <a:t>, </a:t>
            </a:r>
            <a:r>
              <a:rPr lang="pt-BR" sz="4800" b="0" dirty="0" err="1">
                <a:sym typeface="Open Sans"/>
              </a:rPr>
              <a:t>with</a:t>
            </a:r>
            <a:r>
              <a:rPr lang="pt-BR" sz="4800" b="0" dirty="0">
                <a:sym typeface="Open Sans"/>
              </a:rPr>
              <a:t> </a:t>
            </a:r>
            <a:r>
              <a:rPr lang="pt-BR" sz="4800" b="0" dirty="0" err="1">
                <a:sym typeface="Open Sans"/>
              </a:rPr>
              <a:t>each</a:t>
            </a:r>
            <a:r>
              <a:rPr lang="pt-BR" sz="4800" b="0" dirty="0">
                <a:sym typeface="Open Sans"/>
              </a:rPr>
              <a:t> </a:t>
            </a:r>
            <a:r>
              <a:rPr lang="pt-BR" sz="4800" b="0" dirty="0" err="1">
                <a:sym typeface="Open Sans"/>
              </a:rPr>
              <a:t>challenge</a:t>
            </a:r>
            <a:r>
              <a:rPr lang="pt-BR" sz="4800" b="0" dirty="0">
                <a:sym typeface="Open Sans"/>
              </a:rPr>
              <a:t> </a:t>
            </a:r>
            <a:r>
              <a:rPr lang="pt-BR" sz="4800" b="0" dirty="0" err="1">
                <a:sym typeface="Open Sans"/>
              </a:rPr>
              <a:t>accomplished</a:t>
            </a:r>
            <a:r>
              <a:rPr lang="pt-BR" sz="4800" b="0" dirty="0">
                <a:sym typeface="Open Sans"/>
              </a:rPr>
              <a:t>, </a:t>
            </a:r>
            <a:r>
              <a:rPr lang="pt-BR" sz="4800" b="0" dirty="0" err="1">
                <a:sym typeface="Open Sans"/>
              </a:rPr>
              <a:t>the</a:t>
            </a:r>
            <a:r>
              <a:rPr lang="pt-BR" sz="4800" b="0" dirty="0">
                <a:sym typeface="Open Sans"/>
              </a:rPr>
              <a:t> </a:t>
            </a:r>
            <a:r>
              <a:rPr lang="pt-BR" sz="4800" b="0" dirty="0" err="1">
                <a:sym typeface="Open Sans"/>
              </a:rPr>
              <a:t>master</a:t>
            </a:r>
            <a:r>
              <a:rPr lang="pt-BR" sz="4800" b="0" dirty="0">
                <a:sym typeface="Open Sans"/>
              </a:rPr>
              <a:t> </a:t>
            </a:r>
            <a:r>
              <a:rPr lang="pt-BR" sz="4800" b="0" dirty="0" err="1">
                <a:sym typeface="Open Sans"/>
              </a:rPr>
              <a:t>offers</a:t>
            </a:r>
            <a:r>
              <a:rPr lang="pt-BR" sz="4800" b="0" dirty="0">
                <a:sym typeface="Open Sans"/>
              </a:rPr>
              <a:t> </a:t>
            </a:r>
            <a:r>
              <a:rPr lang="pt-BR" sz="4800" b="0" dirty="0" err="1">
                <a:sym typeface="Open Sans"/>
              </a:rPr>
              <a:t>another</a:t>
            </a:r>
            <a:r>
              <a:rPr lang="pt-BR" sz="4800" b="0" dirty="0">
                <a:sym typeface="Open Sans"/>
              </a:rPr>
              <a:t>, </a:t>
            </a:r>
            <a:r>
              <a:rPr lang="pt-BR" sz="4800" b="0" dirty="0" err="1">
                <a:sym typeface="Open Sans"/>
              </a:rPr>
              <a:t>slightly</a:t>
            </a:r>
            <a:r>
              <a:rPr lang="pt-BR" sz="4800" b="0" dirty="0">
                <a:sym typeface="Open Sans"/>
              </a:rPr>
              <a:t> more </a:t>
            </a:r>
            <a:r>
              <a:rPr lang="pt-BR" sz="4800" b="0" dirty="0" err="1">
                <a:sym typeface="Open Sans"/>
              </a:rPr>
              <a:t>complex</a:t>
            </a:r>
            <a:r>
              <a:rPr lang="pt-BR" sz="4800" b="0" dirty="0">
                <a:sym typeface="Open Sans"/>
              </a:rPr>
              <a:t>.</a:t>
            </a:r>
            <a:endParaRPr sz="4800" dirty="0"/>
          </a:p>
        </p:txBody>
      </p:sp>
      <p:sp>
        <p:nvSpPr>
          <p:cNvPr id="243" name="Subtitle lorem ipsum dolor"/>
          <p:cNvSpPr txBox="1"/>
          <p:nvPr/>
        </p:nvSpPr>
        <p:spPr>
          <a:xfrm>
            <a:off x="3097788" y="4250585"/>
            <a:ext cx="3114635"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2397D4"/>
                </a:solidFill>
                <a:latin typeface="Gilroy"/>
                <a:ea typeface="Gilroy"/>
                <a:cs typeface="Gilroy"/>
                <a:sym typeface="Gilroy"/>
              </a:defRPr>
            </a:lvl1pPr>
          </a:lstStyle>
          <a:p>
            <a:r>
              <a:rPr lang="en-US" dirty="0"/>
              <a:t>Let me breathe!</a:t>
            </a:r>
            <a:endParaRPr dirty="0"/>
          </a:p>
        </p:txBody>
      </p:sp>
      <p:sp>
        <p:nvSpPr>
          <p:cNvPr id="244" name="Rectangle"/>
          <p:cNvSpPr/>
          <p:nvPr/>
        </p:nvSpPr>
        <p:spPr>
          <a:xfrm>
            <a:off x="-25400" y="-32874"/>
            <a:ext cx="783430" cy="13781748"/>
          </a:xfrm>
          <a:prstGeom prst="rect">
            <a:avLst/>
          </a:prstGeom>
          <a:solidFill>
            <a:srgbClr val="2397D4"/>
          </a:solidFill>
          <a:ln w="12700">
            <a:miter lim="400000"/>
          </a:ln>
        </p:spPr>
        <p:txBody>
          <a:bodyPr lIns="0" tIns="0" rIns="0" bIns="0" anchor="ctr"/>
          <a:lstStyle/>
          <a:p>
            <a:pPr>
              <a:defRPr sz="3200" b="0">
                <a:solidFill>
                  <a:srgbClr val="2599D6"/>
                </a:solidFill>
                <a:latin typeface="+mn-lt"/>
                <a:ea typeface="+mn-ea"/>
                <a:cs typeface="+mn-cs"/>
                <a:sym typeface="Helvetica Neue Medium"/>
              </a:defRPr>
            </a:pPr>
            <a:endParaRPr dirty="0"/>
          </a:p>
        </p:txBody>
      </p:sp>
      <p:sp>
        <p:nvSpPr>
          <p:cNvPr id="245" name="Category Ipsum dolor"/>
          <p:cNvSpPr txBox="1"/>
          <p:nvPr/>
        </p:nvSpPr>
        <p:spPr>
          <a:xfrm rot="16200000">
            <a:off x="-976106" y="6622038"/>
            <a:ext cx="2839496"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b="0" cap="all" spc="672">
                <a:solidFill>
                  <a:srgbClr val="FFFFFF"/>
                </a:solidFill>
                <a:latin typeface="Gilroy"/>
                <a:ea typeface="Gilroy"/>
                <a:cs typeface="Gilroy"/>
                <a:sym typeface="Gilroy"/>
              </a:defRPr>
            </a:lvl1pPr>
          </a:lstStyle>
          <a:p>
            <a:r>
              <a:rPr lang="en-US" dirty="0"/>
              <a:t>CODING DOJO</a:t>
            </a:r>
            <a:endParaRPr dirty="0"/>
          </a:p>
        </p:txBody>
      </p:sp>
    </p:spTree>
    <p:extLst>
      <p:ext uri="{BB962C8B-B14F-4D97-AF65-F5344CB8AC3E}">
        <p14:creationId xmlns:p14="http://schemas.microsoft.com/office/powerpoint/2010/main" val="43775624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2754"/>
        </a:solidFill>
        <a:effectLst/>
      </p:bgPr>
    </p:bg>
    <p:spTree>
      <p:nvGrpSpPr>
        <p:cNvPr id="1" name=""/>
        <p:cNvGrpSpPr/>
        <p:nvPr/>
      </p:nvGrpSpPr>
      <p:grpSpPr>
        <a:xfrm>
          <a:off x="0" y="0"/>
          <a:ext cx="0" cy="0"/>
          <a:chOff x="0" y="0"/>
          <a:chExt cx="0" cy="0"/>
        </a:xfrm>
      </p:grpSpPr>
      <p:pic>
        <p:nvPicPr>
          <p:cNvPr id="218" name="Screen Shot 2017-07-11 at 14.03.40.png" descr="Screen Shot 2017-07-11 at 14.03.40.png"/>
          <p:cNvPicPr>
            <a:picLocks noChangeAspect="1"/>
          </p:cNvPicPr>
          <p:nvPr/>
        </p:nvPicPr>
        <p:blipFill>
          <a:blip r:embed="rId2">
            <a:extLst/>
          </a:blip>
          <a:stretch>
            <a:fillRect/>
          </a:stretch>
        </p:blipFill>
        <p:spPr>
          <a:xfrm>
            <a:off x="9949701" y="-7140184"/>
            <a:ext cx="7515665" cy="4504676"/>
          </a:xfrm>
          <a:prstGeom prst="rect">
            <a:avLst/>
          </a:prstGeom>
          <a:ln w="12700">
            <a:miter lim="400000"/>
          </a:ln>
        </p:spPr>
      </p:pic>
      <p:pic>
        <p:nvPicPr>
          <p:cNvPr id="219" name="Image" descr="Image"/>
          <p:cNvPicPr>
            <a:picLocks noChangeAspect="1"/>
          </p:cNvPicPr>
          <p:nvPr/>
        </p:nvPicPr>
        <p:blipFill>
          <a:blip r:embed="rId3">
            <a:extLst/>
          </a:blip>
          <a:srcRect b="19688"/>
          <a:stretch>
            <a:fillRect/>
          </a:stretch>
        </p:blipFill>
        <p:spPr>
          <a:xfrm rot="16200000">
            <a:off x="19549247" y="32797"/>
            <a:ext cx="4314516" cy="5365397"/>
          </a:xfrm>
          <a:prstGeom prst="rect">
            <a:avLst/>
          </a:prstGeom>
          <a:ln w="12700">
            <a:miter lim="400000"/>
          </a:ln>
        </p:spPr>
      </p:pic>
      <p:pic>
        <p:nvPicPr>
          <p:cNvPr id="220" name="DRONE-04.jpg" descr="DRONE-04.jpg"/>
          <p:cNvPicPr>
            <a:picLocks noChangeAspect="1"/>
          </p:cNvPicPr>
          <p:nvPr/>
        </p:nvPicPr>
        <p:blipFill>
          <a:blip r:embed="rId4">
            <a:extLst/>
          </a:blip>
          <a:srcRect l="50400" b="3607"/>
          <a:stretch>
            <a:fillRect/>
          </a:stretch>
        </p:blipFill>
        <p:spPr>
          <a:xfrm>
            <a:off x="15537727" y="-77427"/>
            <a:ext cx="10762483" cy="13942739"/>
          </a:xfrm>
          <a:custGeom>
            <a:avLst/>
            <a:gdLst/>
            <a:ahLst/>
            <a:cxnLst>
              <a:cxn ang="0">
                <a:pos x="wd2" y="hd2"/>
              </a:cxn>
              <a:cxn ang="5400000">
                <a:pos x="wd2" y="hd2"/>
              </a:cxn>
              <a:cxn ang="10800000">
                <a:pos x="wd2" y="hd2"/>
              </a:cxn>
              <a:cxn ang="16200000">
                <a:pos x="wd2" y="hd2"/>
              </a:cxn>
            </a:cxnLst>
            <a:rect l="0" t="0" r="r" b="b"/>
            <a:pathLst>
              <a:path w="21471" h="21600" extrusionOk="0">
                <a:moveTo>
                  <a:pt x="21471" y="21600"/>
                </a:moveTo>
                <a:lnTo>
                  <a:pt x="21470" y="0"/>
                </a:lnTo>
                <a:lnTo>
                  <a:pt x="5130" y="0"/>
                </a:lnTo>
                <a:lnTo>
                  <a:pt x="2212" y="2537"/>
                </a:lnTo>
                <a:cubicBezTo>
                  <a:pt x="1142" y="3468"/>
                  <a:pt x="607" y="3934"/>
                  <a:pt x="240" y="4568"/>
                </a:cubicBezTo>
                <a:cubicBezTo>
                  <a:pt x="-129" y="5285"/>
                  <a:pt x="-70" y="6092"/>
                  <a:pt x="400" y="6772"/>
                </a:cubicBezTo>
                <a:cubicBezTo>
                  <a:pt x="856" y="7370"/>
                  <a:pt x="1456" y="7786"/>
                  <a:pt x="2636" y="8605"/>
                </a:cubicBezTo>
                <a:lnTo>
                  <a:pt x="19740" y="20467"/>
                </a:lnTo>
                <a:cubicBezTo>
                  <a:pt x="20482" y="20982"/>
                  <a:pt x="20995" y="21336"/>
                  <a:pt x="21471" y="21600"/>
                </a:cubicBezTo>
                <a:close/>
              </a:path>
            </a:pathLst>
          </a:custGeom>
          <a:ln w="12700">
            <a:miter lim="400000"/>
          </a:ln>
        </p:spPr>
      </p:pic>
      <p:sp>
        <p:nvSpPr>
          <p:cNvPr id="221" name="Title ipsum dolor sit amet"/>
          <p:cNvSpPr txBox="1"/>
          <p:nvPr/>
        </p:nvSpPr>
        <p:spPr>
          <a:xfrm>
            <a:off x="3002766" y="6234384"/>
            <a:ext cx="4788170" cy="17645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lnSpc>
                <a:spcPct val="90000"/>
              </a:lnSpc>
              <a:defRPr sz="12000" b="0">
                <a:solidFill>
                  <a:srgbClr val="FFFFFF"/>
                </a:solidFill>
                <a:latin typeface="Gilroy Black"/>
                <a:ea typeface="Gilroy Black"/>
                <a:cs typeface="Gilroy Black"/>
                <a:sym typeface="Gilroy Black"/>
              </a:defRPr>
            </a:pPr>
            <a:r>
              <a:rPr lang="en-US" dirty="0"/>
              <a:t>Kata #1</a:t>
            </a:r>
            <a:endParaRPr dirty="0"/>
          </a:p>
        </p:txBody>
      </p:sp>
      <p:sp>
        <p:nvSpPr>
          <p:cNvPr id="222" name="Subtitle lorem ipsum dolor"/>
          <p:cNvSpPr txBox="1"/>
          <p:nvPr/>
        </p:nvSpPr>
        <p:spPr>
          <a:xfrm>
            <a:off x="3123188" y="9095549"/>
            <a:ext cx="5012591"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sz="3600" b="0">
                <a:solidFill>
                  <a:srgbClr val="FFFFFF"/>
                </a:solidFill>
                <a:latin typeface="Gilroy"/>
                <a:ea typeface="Gilroy"/>
                <a:cs typeface="Gilroy"/>
                <a:sym typeface="Gilroy"/>
              </a:defRPr>
            </a:lvl1pPr>
          </a:lstStyle>
          <a:p>
            <a:r>
              <a:rPr lang="en-US" dirty="0"/>
              <a:t>Pascal Case to Kebab Case</a:t>
            </a:r>
            <a:endParaRPr dirty="0"/>
          </a:p>
        </p:txBody>
      </p:sp>
      <p:sp>
        <p:nvSpPr>
          <p:cNvPr id="223" name="January 16, 2018"/>
          <p:cNvSpPr txBox="1"/>
          <p:nvPr/>
        </p:nvSpPr>
        <p:spPr>
          <a:xfrm>
            <a:off x="3011233" y="4037373"/>
            <a:ext cx="2931893" cy="56425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defRPr b="0" i="1">
                <a:solidFill>
                  <a:srgbClr val="2599D6"/>
                </a:solidFill>
                <a:latin typeface="Gilroy"/>
                <a:ea typeface="Gilroy"/>
                <a:cs typeface="Gilroy"/>
                <a:sym typeface="Gilroy"/>
              </a:defRPr>
            </a:lvl1pPr>
          </a:lstStyle>
          <a:p>
            <a:r>
              <a:rPr lang="en-US" dirty="0"/>
              <a:t>February</a:t>
            </a:r>
            <a:r>
              <a:rPr dirty="0"/>
              <a:t> </a:t>
            </a:r>
            <a:r>
              <a:rPr lang="en-US" dirty="0"/>
              <a:t>21</a:t>
            </a:r>
            <a:r>
              <a:rPr dirty="0"/>
              <a:t>, 2018</a:t>
            </a:r>
          </a:p>
        </p:txBody>
      </p:sp>
      <p:pic>
        <p:nvPicPr>
          <p:cNvPr id="224" name="Image" descr="Image"/>
          <p:cNvPicPr>
            <a:picLocks noChangeAspect="1"/>
          </p:cNvPicPr>
          <p:nvPr/>
        </p:nvPicPr>
        <p:blipFill>
          <a:blip r:embed="rId5">
            <a:extLst/>
          </a:blip>
          <a:stretch>
            <a:fillRect/>
          </a:stretch>
        </p:blipFill>
        <p:spPr>
          <a:xfrm>
            <a:off x="17001345" y="4796741"/>
            <a:ext cx="2374901" cy="3530601"/>
          </a:xfrm>
          <a:prstGeom prst="rect">
            <a:avLst/>
          </a:prstGeom>
          <a:ln w="12700">
            <a:miter lim="400000"/>
          </a:ln>
        </p:spPr>
      </p:pic>
      <p:pic>
        <p:nvPicPr>
          <p:cNvPr id="225" name="Image" descr="Image"/>
          <p:cNvPicPr>
            <a:picLocks noChangeAspect="1"/>
          </p:cNvPicPr>
          <p:nvPr/>
        </p:nvPicPr>
        <p:blipFill>
          <a:blip r:embed="rId6">
            <a:extLst/>
          </a:blip>
          <a:srcRect b="22768"/>
          <a:stretch>
            <a:fillRect/>
          </a:stretch>
        </p:blipFill>
        <p:spPr>
          <a:xfrm>
            <a:off x="20170554" y="12087509"/>
            <a:ext cx="3325768" cy="798977"/>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159</TotalTime>
  <Words>322</Words>
  <Application>Microsoft Macintosh PowerPoint</Application>
  <PresentationFormat>Personalizar</PresentationFormat>
  <Paragraphs>50</Paragraphs>
  <Slides>11</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11</vt:i4>
      </vt:variant>
    </vt:vector>
  </HeadingPairs>
  <TitlesOfParts>
    <vt:vector size="20" baseType="lpstr">
      <vt:lpstr>Arial</vt:lpstr>
      <vt:lpstr>Gilroy</vt:lpstr>
      <vt:lpstr>Gilroy Black</vt:lpstr>
      <vt:lpstr>Gilroy Light</vt:lpstr>
      <vt:lpstr>Helvetica Neue</vt:lpstr>
      <vt:lpstr>Helvetica Neue Light</vt:lpstr>
      <vt:lpstr>Helvetica Neue Medium</vt:lpstr>
      <vt:lpstr>Open Sans</vt:lpstr>
      <vt:lpstr>White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Caio Cascaes</cp:lastModifiedBy>
  <cp:revision>8</cp:revision>
  <dcterms:modified xsi:type="dcterms:W3CDTF">2018-02-21T18:11:42Z</dcterms:modified>
</cp:coreProperties>
</file>